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863734928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731520"/>
              </a:tblGrid>
              <a:tr h="9017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