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16436289" r:id="rId6"/>
    <p:sldId id="906987370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Dummy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