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6357873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Texts1"/>
          <p:cNvSpPr>
            <a:spLocks noGrp="true"/>
          </p:cNvSpPr>
          <p:nvPr>
            <p:ph idx="1"/>
          </p:nvPr>
        </p:nvSpPr>
        <p:spPr>
          <a:xfrm rot="0">
            <a:off x="2743200" y="4572000"/>
            <a:ext cx="1828800" cy="914400"/>
          </a:xfrm>
        </p:spPr>
        <p:txBody>
          <a:bodyPr/>
          <a:lstStyle/>
          <a:p>
            <a:pPr marL="12700" marR="12700" indent="0" algn="ctr">
              <a:spcBef>
                <a:spcPts val="100"/>
              </a:spcBef>
              <a:spcAft>
                <a:spcPts val="100"/>
              </a:spcAft>
              <a:buNone/>
            </a:pPr>
            <a:r>
              <a:rPr sz="1100" b="true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is a pot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