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845097175"/>
    <p:sldId r:id="rId7" id="1775275434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  <p:sp>
        <p:nvSpPr>
          <p:cNvPr name="Slide Number 3" id="3"/>
          <p:cNvSpPr/>
          <p:nvPr>
            <p:ph idx="12" sz="half" type="sldNum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lide Number 1" id="1"/>
          <p:cNvSpPr/>
          <p:nvPr>
            <p:ph idx="12" sz="half" type="sldNum"/>
          </p:nvPr>
        </p:nvSpPr>
        <p:spPr/>
        <p:txBody>
          <a:bodyPr/>
          <a:lstStyle/>
          <a:p>
            <a:r>
              <a:rPr/>
              <a:t>Page number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