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986199603"/>
    <p:sldId r:id="rId7" id="1980689061"/>
    <p:sldId r:id="rId8" id="899738613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Iris sample dataset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Two Content demo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r>
              <a:t>Hello Word!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