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939021581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name="SubTitle 2" id="2"/>
          <p:cNvSpPr/>
          <p:nvPr>
            <p:ph idx="1" type="subTitle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