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535077882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name="nvGraphicFrame 1" id="1"/>
          <p:cNvGraphicFramePr>
            <a:graphicFrameLocks noGrp="true"/>
          </p:cNvGraphicFramePr>
          <p:nvPr/>
        </p:nvGraphicFramePr>
        <p:xfrm rot="0">
          <a:off y="1825625" x="838200"/>
          <a:ext cy="4351338" cx="10515600"/>
        </p:xfrm>
        <a:graphic>
          <a:graphicData uri="http://schemas.openxmlformats.org/drawingml/2006/table">
            <a:tbl>
              <a:tblPr/>
              <a:tblGrid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18.30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17.98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5.424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5.345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78.7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75.7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1.615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18.52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71.1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1.835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2.465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318.0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304.0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3.435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15.41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79.0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1.935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1.513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16.90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351.0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145.0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301.0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121.0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