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492868080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Footer 1" id="1"/>
          <p:cNvSpPr/>
          <p:nvPr>
            <p:ph idx="11" sz="half" type="ftr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