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994191795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algn="l" indent="0" marR="12700" marL="12700">
              <a:spcBef>
                <a:spcPts val="100"/>
              </a:spcBef>
              <a:spcAft>
                <a:spcPts val="100"/>
              </a:spcAft>
              <a:buNone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  <a:p>
            <a:pPr algn="l" indent="0" marR="12700" marL="12700">
              <a:spcBef>
                <a:spcPts val="100"/>
              </a:spcBef>
              <a:spcAft>
                <a:spcPts val="100"/>
              </a:spcAft>
              <a:buNone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plot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density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Title example 1</a:t>
            </a:r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algn="l" indent="0" marR="12700" marL="12700">
              <a:spcBef>
                <a:spcPts val="100"/>
              </a:spcBef>
              <a:spcAft>
                <a:spcPts val="100"/>
              </a:spcAft>
              <a:buNone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  <a:p>
            <a:pPr algn="l" indent="0" marR="12700" marL="12700">
              <a:spcBef>
                <a:spcPts val="100"/>
              </a:spcBef>
              <a:spcAft>
                <a:spcPts val="100"/>
              </a:spcAft>
              <a:buNone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plot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density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