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66324729"/>
    <p:sldId r:id="rId7" id="1064877165"/>
    <p:sldId r:id="rId8" id="1353643822"/>
    <p:sldId r:id="rId9" id="890202688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Presentation title</a:t>
            </a:r>
          </a:p>
        </p:txBody>
      </p:sp>
      <p:sp>
        <p:nvSpPr>
          <p:cNvPr name="SubTitle 2" id="2"/>
          <p:cNvSpPr/>
          <p:nvPr>
            <p:ph idx="1" type="subTitle"/>
          </p:nvPr>
        </p:nvSpPr>
        <p:spPr/>
        <p:txBody>
          <a:bodyPr/>
          <a:lstStyle/>
          <a:p>
            <a:r>
              <a:rPr/>
              <a:t>This document is generated with ReporteRs.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Text demo</a:t>
            </a:r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r>
              <a:t>Lorem ipsum dolor sit amet, consectetur adipiscing elit.</a:t>
            </a:r>
          </a:p>
          <a:p>
            <a:r>
              <a:t>In sit amet ipsum tellus. Vivamus dignissim sit amet auctor.</a:t>
            </a:r>
          </a:p>
          <a:p>
            <a:r>
              <a:t>Quisque dictum tristique ligula.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r>
              <a:rPr sz="11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My tailor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is </a:t>
            </a:r>
            <a:r>
              <a:rPr b="true"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rich</a:t>
            </a:r>
          </a:p>
          <a:p>
            <a:r>
              <a:rPr sz="11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Cats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and 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Dogs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Plot examples</a:t>
            </a:r>
          </a:p>
        </p:txBody>
      </p:sp>
      <p:grpSp>
        <p:nvGrpSpPr>
          <p:cNvPr name="grp3" id="3"/>
          <p:cNvGrpSpPr/>
          <p:nvPr/>
        </p:nvGrpSpPr>
        <p:grpSpPr>
          <a:xfrm>
            <a:off y="1825625" x="838200"/>
            <a:ext cy="4351338" cx="10515600"/>
            <a:chOff y="1825625" x="838200"/>
            <a:chExt cy="4351338" cx="10515600"/>
          </a:xfrm>
        </p:grpSpPr>
        <p:sp>
          <p:nvSpPr>
            <p:cNvPr name="rc4" id="4"/>
            <p:cNvSpPr/>
            <p:nvPr/>
          </p:nvSpPr>
          <p:spPr>
            <a:xfrm>
              <a:off y="1825625" x="838200"/>
              <a:ext cy="4351337" cx="10515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5" id="5"/>
            <p:cNvSpPr/>
            <p:nvPr/>
          </p:nvSpPr>
          <p:spPr>
            <a:xfrm>
              <a:off y="1895214" x="1211048"/>
              <a:ext cy="3894600" cx="910460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l6" id="6"/>
            <p:cNvSpPr/>
            <p:nvPr/>
          </p:nvSpPr>
          <p:spPr>
            <a:xfrm>
              <a:off y="5612786" x="1211048"/>
              <a:ext cy="0" cx="9104605"/>
            </a:xfrm>
            <a:custGeom>
              <a:avLst/>
              <a:pathLst>
                <a:path h="0" w="9104605">
                  <a:moveTo>
                    <a:pt y="0" x="0"/>
                  </a:moveTo>
                  <a:lnTo>
                    <a:pt y="0" x="9104605"/>
                  </a:lnTo>
                  <a:lnTo>
                    <a:pt y="0" x="9104605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7" id="7"/>
            <p:cNvSpPr/>
            <p:nvPr/>
          </p:nvSpPr>
          <p:spPr>
            <a:xfrm>
              <a:off y="4412601" x="1211048"/>
              <a:ext cy="0" cx="9104605"/>
            </a:xfrm>
            <a:custGeom>
              <a:avLst/>
              <a:pathLst>
                <a:path h="0" w="9104605">
                  <a:moveTo>
                    <a:pt y="0" x="0"/>
                  </a:moveTo>
                  <a:lnTo>
                    <a:pt y="0" x="9104605"/>
                  </a:lnTo>
                  <a:lnTo>
                    <a:pt y="0" x="9104605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" id="8"/>
            <p:cNvSpPr/>
            <p:nvPr/>
          </p:nvSpPr>
          <p:spPr>
            <a:xfrm>
              <a:off y="3212417" x="1211048"/>
              <a:ext cy="0" cx="9104605"/>
            </a:xfrm>
            <a:custGeom>
              <a:avLst/>
              <a:pathLst>
                <a:path h="0" w="9104605">
                  <a:moveTo>
                    <a:pt y="0" x="0"/>
                  </a:moveTo>
                  <a:lnTo>
                    <a:pt y="0" x="9104605"/>
                  </a:lnTo>
                  <a:lnTo>
                    <a:pt y="0" x="9104605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9" id="9"/>
            <p:cNvSpPr/>
            <p:nvPr/>
          </p:nvSpPr>
          <p:spPr>
            <a:xfrm>
              <a:off y="2012232" x="1211048"/>
              <a:ext cy="0" cx="9104605"/>
            </a:xfrm>
            <a:custGeom>
              <a:avLst/>
              <a:pathLst>
                <a:path h="0" w="9104605">
                  <a:moveTo>
                    <a:pt y="0" x="0"/>
                  </a:moveTo>
                  <a:lnTo>
                    <a:pt y="0" x="9104605"/>
                  </a:lnTo>
                  <a:lnTo>
                    <a:pt y="0" x="9104605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0" id="10"/>
            <p:cNvSpPr/>
            <p:nvPr/>
          </p:nvSpPr>
          <p:spPr>
            <a:xfrm>
              <a:off y="1895214" x="2084723"/>
              <a:ext cy="3894600" cx="0"/>
            </a:xfrm>
            <a:custGeom>
              <a:avLst/>
              <a:pathLst>
                <a:path h="3894600" w="0">
                  <a:moveTo>
                    <a:pt y="3894600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1" id="11"/>
            <p:cNvSpPr/>
            <p:nvPr/>
          </p:nvSpPr>
          <p:spPr>
            <a:xfrm>
              <a:off y="1895214" x="4383866"/>
              <a:ext cy="3894600" cx="0"/>
            </a:xfrm>
            <a:custGeom>
              <a:avLst/>
              <a:pathLst>
                <a:path h="3894600" w="0">
                  <a:moveTo>
                    <a:pt y="3894600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1895214" x="6683009"/>
              <a:ext cy="3894600" cx="0"/>
            </a:xfrm>
            <a:custGeom>
              <a:avLst/>
              <a:pathLst>
                <a:path h="3894600" w="0">
                  <a:moveTo>
                    <a:pt y="3894600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1895214" x="8982152"/>
              <a:ext cy="3894600" cx="0"/>
            </a:xfrm>
            <a:custGeom>
              <a:avLst/>
              <a:pathLst>
                <a:path h="3894600" w="0">
                  <a:moveTo>
                    <a:pt y="3894600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5012694" x="1211048"/>
              <a:ext cy="0" cx="9104605"/>
            </a:xfrm>
            <a:custGeom>
              <a:avLst/>
              <a:pathLst>
                <a:path h="0" w="9104605">
                  <a:moveTo>
                    <a:pt y="0" x="0"/>
                  </a:moveTo>
                  <a:lnTo>
                    <a:pt y="0" x="9104605"/>
                  </a:lnTo>
                  <a:lnTo>
                    <a:pt y="0" x="9104605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3812509" x="1211048"/>
              <a:ext cy="0" cx="9104605"/>
            </a:xfrm>
            <a:custGeom>
              <a:avLst/>
              <a:pathLst>
                <a:path h="0" w="9104605">
                  <a:moveTo>
                    <a:pt y="0" x="0"/>
                  </a:moveTo>
                  <a:lnTo>
                    <a:pt y="0" x="9104605"/>
                  </a:lnTo>
                  <a:lnTo>
                    <a:pt y="0" x="9104605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2612324" x="1211048"/>
              <a:ext cy="0" cx="9104605"/>
            </a:xfrm>
            <a:custGeom>
              <a:avLst/>
              <a:pathLst>
                <a:path h="0" w="9104605">
                  <a:moveTo>
                    <a:pt y="0" x="0"/>
                  </a:moveTo>
                  <a:lnTo>
                    <a:pt y="0" x="9104605"/>
                  </a:lnTo>
                  <a:lnTo>
                    <a:pt y="0" x="9104605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1895214" x="3234294"/>
              <a:ext cy="3894600" cx="0"/>
            </a:xfrm>
            <a:custGeom>
              <a:avLst/>
              <a:pathLst>
                <a:path h="3894600" w="0">
                  <a:moveTo>
                    <a:pt y="3894600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1895214" x="5533437"/>
              <a:ext cy="3894600" cx="0"/>
            </a:xfrm>
            <a:custGeom>
              <a:avLst/>
              <a:pathLst>
                <a:path h="3894600" w="0">
                  <a:moveTo>
                    <a:pt y="3894600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9" id="19"/>
            <p:cNvSpPr/>
            <p:nvPr/>
          </p:nvSpPr>
          <p:spPr>
            <a:xfrm>
              <a:off y="1895214" x="7832580"/>
              <a:ext cy="3894600" cx="0"/>
            </a:xfrm>
            <a:custGeom>
              <a:avLst/>
              <a:pathLst>
                <a:path h="3894600" w="0">
                  <a:moveTo>
                    <a:pt y="3894600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0" id="20"/>
            <p:cNvSpPr/>
            <p:nvPr/>
          </p:nvSpPr>
          <p:spPr>
            <a:xfrm>
              <a:off y="1895214" x="10131723"/>
              <a:ext cy="3894600" cx="0"/>
            </a:xfrm>
            <a:custGeom>
              <a:avLst/>
              <a:pathLst>
                <a:path h="3894600" w="0">
                  <a:moveTo>
                    <a:pt y="3894600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" id="21"/>
            <p:cNvSpPr/>
            <p:nvPr/>
          </p:nvSpPr>
          <p:spPr>
            <a:xfrm>
              <a:off y="5340869" x="3432328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2" id="22"/>
            <p:cNvSpPr/>
            <p:nvPr/>
          </p:nvSpPr>
          <p:spPr>
            <a:xfrm>
              <a:off y="5340869" x="2972499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3" id="23"/>
            <p:cNvSpPr/>
            <p:nvPr/>
          </p:nvSpPr>
          <p:spPr>
            <a:xfrm>
              <a:off y="5400878" x="2512671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4" id="24"/>
            <p:cNvSpPr/>
            <p:nvPr/>
          </p:nvSpPr>
          <p:spPr>
            <a:xfrm>
              <a:off y="5280859" x="228275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5" id="25"/>
            <p:cNvSpPr/>
            <p:nvPr/>
          </p:nvSpPr>
          <p:spPr>
            <a:xfrm>
              <a:off y="5340869" x="320241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6" id="26"/>
            <p:cNvSpPr/>
            <p:nvPr/>
          </p:nvSpPr>
          <p:spPr>
            <a:xfrm>
              <a:off y="5150717" x="4111946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7" id="27"/>
            <p:cNvSpPr/>
            <p:nvPr/>
          </p:nvSpPr>
          <p:spPr>
            <a:xfrm>
              <a:off y="5335140" x="227702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8" id="28"/>
            <p:cNvSpPr/>
            <p:nvPr/>
          </p:nvSpPr>
          <p:spPr>
            <a:xfrm>
              <a:off y="5280859" x="320241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9" id="29"/>
            <p:cNvSpPr/>
            <p:nvPr/>
          </p:nvSpPr>
          <p:spPr>
            <a:xfrm>
              <a:off y="5340869" x="1822928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0" id="30"/>
            <p:cNvSpPr/>
            <p:nvPr/>
          </p:nvSpPr>
          <p:spPr>
            <a:xfrm>
              <a:off y="5294690" x="2986329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1" id="31"/>
            <p:cNvSpPr/>
            <p:nvPr/>
          </p:nvSpPr>
          <p:spPr>
            <a:xfrm>
              <a:off y="5280859" x="4122071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2" id="32"/>
            <p:cNvSpPr/>
            <p:nvPr/>
          </p:nvSpPr>
          <p:spPr>
            <a:xfrm>
              <a:off y="5220850" x="2742585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3" id="33"/>
            <p:cNvSpPr/>
            <p:nvPr/>
          </p:nvSpPr>
          <p:spPr>
            <a:xfrm>
              <a:off y="5354699" x="2756415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4" id="34"/>
            <p:cNvSpPr/>
            <p:nvPr/>
          </p:nvSpPr>
          <p:spPr>
            <a:xfrm>
              <a:off y="5534727" x="1606844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5" id="35"/>
            <p:cNvSpPr/>
            <p:nvPr/>
          </p:nvSpPr>
          <p:spPr>
            <a:xfrm>
              <a:off y="5460887" x="5041728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6" id="36"/>
            <p:cNvSpPr/>
            <p:nvPr/>
          </p:nvSpPr>
          <p:spPr>
            <a:xfrm>
              <a:off y="5270735" x="4801689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7" id="37"/>
            <p:cNvSpPr/>
            <p:nvPr/>
          </p:nvSpPr>
          <p:spPr>
            <a:xfrm>
              <a:off y="5390754" x="4111946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8" id="38"/>
            <p:cNvSpPr/>
            <p:nvPr/>
          </p:nvSpPr>
          <p:spPr>
            <a:xfrm>
              <a:off y="5335140" x="3426599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9" id="39"/>
            <p:cNvSpPr/>
            <p:nvPr/>
          </p:nvSpPr>
          <p:spPr>
            <a:xfrm>
              <a:off y="5155112" x="4806085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0" id="40"/>
            <p:cNvSpPr/>
            <p:nvPr/>
          </p:nvSpPr>
          <p:spPr>
            <a:xfrm>
              <a:off y="5275131" x="3426599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1" id="41"/>
            <p:cNvSpPr/>
            <p:nvPr/>
          </p:nvSpPr>
          <p:spPr>
            <a:xfrm>
              <a:off y="5160841" x="4122071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2" id="42"/>
            <p:cNvSpPr/>
            <p:nvPr/>
          </p:nvSpPr>
          <p:spPr>
            <a:xfrm>
              <a:off y="5270735" x="3422204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3" id="43"/>
            <p:cNvSpPr/>
            <p:nvPr/>
          </p:nvSpPr>
          <p:spPr>
            <a:xfrm>
              <a:off y="5580906" x="228275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4" id="44"/>
            <p:cNvSpPr/>
            <p:nvPr/>
          </p:nvSpPr>
          <p:spPr>
            <a:xfrm>
              <a:off y="5147011" x="3418498"/>
              <a:ext cy="91421" cx="9142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5" id="45"/>
            <p:cNvSpPr/>
            <p:nvPr/>
          </p:nvSpPr>
          <p:spPr>
            <a:xfrm>
              <a:off y="5040822" x="2742585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6" id="46"/>
            <p:cNvSpPr/>
            <p:nvPr/>
          </p:nvSpPr>
          <p:spPr>
            <a:xfrm>
              <a:off y="5220850" x="320241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7" id="47"/>
            <p:cNvSpPr/>
            <p:nvPr/>
          </p:nvSpPr>
          <p:spPr>
            <a:xfrm>
              <a:off y="5210726" x="3192289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8" id="48"/>
            <p:cNvSpPr/>
            <p:nvPr/>
          </p:nvSpPr>
          <p:spPr>
            <a:xfrm>
              <a:off y="5280859" x="3662242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9" id="49"/>
            <p:cNvSpPr/>
            <p:nvPr/>
          </p:nvSpPr>
          <p:spPr>
            <a:xfrm>
              <a:off y="5340869" x="3662242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0" id="50"/>
            <p:cNvSpPr/>
            <p:nvPr/>
          </p:nvSpPr>
          <p:spPr>
            <a:xfrm>
              <a:off y="5220850" x="2512671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1" id="51"/>
            <p:cNvSpPr/>
            <p:nvPr/>
          </p:nvSpPr>
          <p:spPr>
            <a:xfrm>
              <a:off y="5220850" x="2742585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2" id="52"/>
            <p:cNvSpPr/>
            <p:nvPr/>
          </p:nvSpPr>
          <p:spPr>
            <a:xfrm>
              <a:off y="5270735" x="4111946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3" id="53"/>
            <p:cNvSpPr/>
            <p:nvPr/>
          </p:nvSpPr>
          <p:spPr>
            <a:xfrm>
              <a:off y="5294690" x="3676072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4" id="54"/>
            <p:cNvSpPr/>
            <p:nvPr/>
          </p:nvSpPr>
          <p:spPr>
            <a:xfrm>
              <a:off y="5340869" x="4351985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5" id="55"/>
            <p:cNvSpPr/>
            <p:nvPr/>
          </p:nvSpPr>
          <p:spPr>
            <a:xfrm>
              <a:off y="5280859" x="2972499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6" id="56"/>
            <p:cNvSpPr/>
            <p:nvPr/>
          </p:nvSpPr>
          <p:spPr>
            <a:xfrm>
              <a:off y="5460887" x="320241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7" id="57"/>
            <p:cNvSpPr/>
            <p:nvPr/>
          </p:nvSpPr>
          <p:spPr>
            <a:xfrm>
              <a:off y="5400878" x="4351985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8" id="58"/>
            <p:cNvSpPr/>
            <p:nvPr/>
          </p:nvSpPr>
          <p:spPr>
            <a:xfrm>
              <a:off y="5354699" x="2986329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9" id="59"/>
            <p:cNvSpPr/>
            <p:nvPr/>
          </p:nvSpPr>
          <p:spPr>
            <a:xfrm>
              <a:off y="5400878" x="1822928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0" id="60"/>
            <p:cNvSpPr/>
            <p:nvPr/>
          </p:nvSpPr>
          <p:spPr>
            <a:xfrm>
              <a:off y="5280859" x="3432328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1" id="61"/>
            <p:cNvSpPr/>
            <p:nvPr/>
          </p:nvSpPr>
          <p:spPr>
            <a:xfrm>
              <a:off y="5395149" x="3196685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2" id="62"/>
            <p:cNvSpPr/>
            <p:nvPr/>
          </p:nvSpPr>
          <p:spPr>
            <a:xfrm>
              <a:off y="5395149" x="2047113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3" id="63"/>
            <p:cNvSpPr/>
            <p:nvPr/>
          </p:nvSpPr>
          <p:spPr>
            <a:xfrm>
              <a:off y="5400878" x="1822928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4" id="64"/>
            <p:cNvSpPr/>
            <p:nvPr/>
          </p:nvSpPr>
          <p:spPr>
            <a:xfrm>
              <a:off y="5203755" x="3185319"/>
              <a:ext cy="97951" cx="979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5" id="65"/>
            <p:cNvSpPr/>
            <p:nvPr/>
          </p:nvSpPr>
          <p:spPr>
            <a:xfrm>
              <a:off y="5030698" x="3422204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6" id="66"/>
            <p:cNvSpPr/>
            <p:nvPr/>
          </p:nvSpPr>
          <p:spPr>
            <a:xfrm>
              <a:off y="5335140" x="2736856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7" id="67"/>
            <p:cNvSpPr/>
            <p:nvPr/>
          </p:nvSpPr>
          <p:spPr>
            <a:xfrm>
              <a:off y="5220850" x="3432328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8" id="68"/>
            <p:cNvSpPr/>
            <p:nvPr/>
          </p:nvSpPr>
          <p:spPr>
            <a:xfrm>
              <a:off y="5340869" x="228275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9" id="69"/>
            <p:cNvSpPr/>
            <p:nvPr/>
          </p:nvSpPr>
          <p:spPr>
            <a:xfrm>
              <a:off y="5280859" x="389215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0" id="70"/>
            <p:cNvSpPr/>
            <p:nvPr/>
          </p:nvSpPr>
          <p:spPr>
            <a:xfrm>
              <a:off y="5340869" x="320241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1" id="71"/>
            <p:cNvSpPr/>
            <p:nvPr/>
          </p:nvSpPr>
          <p:spPr>
            <a:xfrm>
              <a:off y="3324529" x="776466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2" id="72"/>
            <p:cNvSpPr/>
            <p:nvPr/>
          </p:nvSpPr>
          <p:spPr>
            <a:xfrm>
              <a:off y="3442665" x="6383296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3" id="73"/>
            <p:cNvSpPr/>
            <p:nvPr/>
          </p:nvSpPr>
          <p:spPr>
            <a:xfrm>
              <a:off y="3202628" x="7532868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4" id="74"/>
            <p:cNvSpPr/>
            <p:nvPr/>
          </p:nvSpPr>
          <p:spPr>
            <a:xfrm>
              <a:off y="3746550" x="4317906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5" id="75"/>
            <p:cNvSpPr/>
            <p:nvPr/>
          </p:nvSpPr>
          <p:spPr>
            <a:xfrm>
              <a:off y="3382656" x="6613211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6" id="76"/>
            <p:cNvSpPr/>
            <p:nvPr/>
          </p:nvSpPr>
          <p:spPr>
            <a:xfrm>
              <a:off y="3446503" x="4777735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7" id="77"/>
            <p:cNvSpPr/>
            <p:nvPr/>
          </p:nvSpPr>
          <p:spPr>
            <a:xfrm>
              <a:off y="3320830" x="6151566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8" id="78"/>
            <p:cNvSpPr/>
            <p:nvPr/>
          </p:nvSpPr>
          <p:spPr>
            <a:xfrm>
              <a:off y="4173033" x="2944839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9" id="79"/>
            <p:cNvSpPr/>
            <p:nvPr/>
          </p:nvSpPr>
          <p:spPr>
            <a:xfrm>
              <a:off y="3386494" x="684696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0" id="80"/>
            <p:cNvSpPr/>
            <p:nvPr/>
          </p:nvSpPr>
          <p:spPr>
            <a:xfrm>
              <a:off y="3804603" x="3626207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1" id="81"/>
            <p:cNvSpPr/>
            <p:nvPr/>
          </p:nvSpPr>
          <p:spPr>
            <a:xfrm>
              <a:off y="4053014" x="3174753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2" id="82"/>
            <p:cNvSpPr/>
            <p:nvPr/>
          </p:nvSpPr>
          <p:spPr>
            <a:xfrm>
              <a:off y="3622693" x="5233725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3" id="83"/>
            <p:cNvSpPr/>
            <p:nvPr/>
          </p:nvSpPr>
          <p:spPr>
            <a:xfrm>
              <a:off y="3752968" x="5473896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4" id="84"/>
            <p:cNvSpPr/>
            <p:nvPr/>
          </p:nvSpPr>
          <p:spPr>
            <a:xfrm>
              <a:off y="3324529" x="5695436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5" id="85"/>
            <p:cNvSpPr/>
            <p:nvPr/>
          </p:nvSpPr>
          <p:spPr>
            <a:xfrm>
              <a:off y="3986587" x="454782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6" id="86"/>
            <p:cNvSpPr/>
            <p:nvPr/>
          </p:nvSpPr>
          <p:spPr>
            <a:xfrm>
              <a:off y="3504556" x="7074922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7" id="87"/>
            <p:cNvSpPr/>
            <p:nvPr/>
          </p:nvSpPr>
          <p:spPr>
            <a:xfrm>
              <a:off y="3442665" x="4543982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8" id="88"/>
            <p:cNvSpPr/>
            <p:nvPr/>
          </p:nvSpPr>
          <p:spPr>
            <a:xfrm>
              <a:off y="3692959" x="5014068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9" id="89"/>
            <p:cNvSpPr/>
            <p:nvPr/>
          </p:nvSpPr>
          <p:spPr>
            <a:xfrm>
              <a:off y="3442665" x="5923468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0" id="90"/>
            <p:cNvSpPr/>
            <p:nvPr/>
          </p:nvSpPr>
          <p:spPr>
            <a:xfrm>
              <a:off y="3810733" x="4551995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1" id="91"/>
            <p:cNvSpPr/>
            <p:nvPr/>
          </p:nvSpPr>
          <p:spPr>
            <a:xfrm>
              <a:off y="3257362" x="5228449"/>
              <a:ext cy="150146" cx="15014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2" id="92"/>
            <p:cNvSpPr/>
            <p:nvPr/>
          </p:nvSpPr>
          <p:spPr>
            <a:xfrm>
              <a:off y="3746550" x="5697392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3" id="93"/>
            <p:cNvSpPr/>
            <p:nvPr/>
          </p:nvSpPr>
          <p:spPr>
            <a:xfrm>
              <a:off y="3202628" x="6153382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4" id="94"/>
            <p:cNvSpPr/>
            <p:nvPr/>
          </p:nvSpPr>
          <p:spPr>
            <a:xfrm>
              <a:off y="3328525" x="5699432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5" id="95"/>
            <p:cNvSpPr/>
            <p:nvPr/>
          </p:nvSpPr>
          <p:spPr>
            <a:xfrm>
              <a:off y="3566522" x="6387135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6" id="96"/>
            <p:cNvSpPr/>
            <p:nvPr/>
          </p:nvSpPr>
          <p:spPr>
            <a:xfrm>
              <a:off y="3504556" x="6845007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7" id="97"/>
            <p:cNvSpPr/>
            <p:nvPr/>
          </p:nvSpPr>
          <p:spPr>
            <a:xfrm>
              <a:off y="3264519" x="7304836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8" id="98"/>
            <p:cNvSpPr/>
            <p:nvPr/>
          </p:nvSpPr>
          <p:spPr>
            <a:xfrm>
              <a:off y="3139046" x="7069466"/>
              <a:ext cy="146741" cx="14674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9" id="99"/>
            <p:cNvSpPr/>
            <p:nvPr/>
          </p:nvSpPr>
          <p:spPr>
            <a:xfrm>
              <a:off y="3442665" x="546363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0" id="100"/>
            <p:cNvSpPr/>
            <p:nvPr/>
          </p:nvSpPr>
          <p:spPr>
            <a:xfrm>
              <a:off y="4053014" x="4784153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1" id="101"/>
            <p:cNvSpPr/>
            <p:nvPr/>
          </p:nvSpPr>
          <p:spPr>
            <a:xfrm>
              <a:off y="3870742" x="4322081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2" id="102"/>
            <p:cNvSpPr/>
            <p:nvPr/>
          </p:nvSpPr>
          <p:spPr>
            <a:xfrm>
              <a:off y="3932996" x="4324325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3" id="103"/>
            <p:cNvSpPr/>
            <p:nvPr/>
          </p:nvSpPr>
          <p:spPr>
            <a:xfrm>
              <a:off y="3808599" x="5009689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4" id="104"/>
            <p:cNvSpPr/>
            <p:nvPr/>
          </p:nvSpPr>
          <p:spPr>
            <a:xfrm>
              <a:off y="3080793" x="5461823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5" id="105"/>
            <p:cNvSpPr/>
            <p:nvPr/>
          </p:nvSpPr>
          <p:spPr>
            <a:xfrm>
              <a:off y="3442665" x="4084153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6" id="106"/>
            <p:cNvSpPr/>
            <p:nvPr/>
          </p:nvSpPr>
          <p:spPr>
            <a:xfrm>
              <a:off y="3440849" x="5461823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7" id="107"/>
            <p:cNvSpPr/>
            <p:nvPr/>
          </p:nvSpPr>
          <p:spPr>
            <a:xfrm>
              <a:off y="3322646" x="707303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8" id="108"/>
            <p:cNvSpPr/>
            <p:nvPr/>
          </p:nvSpPr>
          <p:spPr>
            <a:xfrm>
              <a:off y="3506513" x="615722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9" id="109"/>
            <p:cNvSpPr/>
            <p:nvPr/>
          </p:nvSpPr>
          <p:spPr>
            <a:xfrm>
              <a:off y="3686540" x="454782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0" id="110"/>
            <p:cNvSpPr/>
            <p:nvPr/>
          </p:nvSpPr>
          <p:spPr>
            <a:xfrm>
              <a:off y="3746550" x="4317906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1" id="111"/>
            <p:cNvSpPr/>
            <p:nvPr/>
          </p:nvSpPr>
          <p:spPr>
            <a:xfrm>
              <a:off y="3508552" x="4319946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2" id="112"/>
            <p:cNvSpPr/>
            <p:nvPr/>
          </p:nvSpPr>
          <p:spPr>
            <a:xfrm>
              <a:off y="3384538" x="5695436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3" id="113"/>
            <p:cNvSpPr/>
            <p:nvPr/>
          </p:nvSpPr>
          <p:spPr>
            <a:xfrm>
              <a:off y="3748589" x="5009689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4" id="114"/>
            <p:cNvSpPr/>
            <p:nvPr/>
          </p:nvSpPr>
          <p:spPr>
            <a:xfrm>
              <a:off y="4173033" x="3174753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5" id="115"/>
            <p:cNvSpPr/>
            <p:nvPr/>
          </p:nvSpPr>
          <p:spPr>
            <a:xfrm>
              <a:off y="3626531" x="454782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6" id="116"/>
            <p:cNvSpPr/>
            <p:nvPr/>
          </p:nvSpPr>
          <p:spPr>
            <a:xfrm>
              <a:off y="3628571" x="4779775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7" id="117"/>
            <p:cNvSpPr/>
            <p:nvPr/>
          </p:nvSpPr>
          <p:spPr>
            <a:xfrm>
              <a:off y="3626531" x="4777735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8" id="118"/>
            <p:cNvSpPr/>
            <p:nvPr/>
          </p:nvSpPr>
          <p:spPr>
            <a:xfrm>
              <a:off y="3566522" x="5927306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9" id="119"/>
            <p:cNvSpPr/>
            <p:nvPr/>
          </p:nvSpPr>
          <p:spPr>
            <a:xfrm>
              <a:off y="4350816" x="3402423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0" id="120"/>
            <p:cNvSpPr/>
            <p:nvPr/>
          </p:nvSpPr>
          <p:spPr>
            <a:xfrm>
              <a:off y="3686540" x="4777735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1" id="121"/>
            <p:cNvSpPr/>
            <p:nvPr/>
          </p:nvSpPr>
          <p:spPr>
            <a:xfrm>
              <a:off y="2526520" x="6137376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2" id="122"/>
            <p:cNvSpPr/>
            <p:nvPr/>
          </p:nvSpPr>
          <p:spPr>
            <a:xfrm>
              <a:off y="3075681" x="4996882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3" id="123"/>
            <p:cNvSpPr/>
            <p:nvPr/>
          </p:nvSpPr>
          <p:spPr>
            <a:xfrm>
              <a:off y="2592433" x="7982594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4" id="124"/>
            <p:cNvSpPr/>
            <p:nvPr/>
          </p:nvSpPr>
          <p:spPr>
            <a:xfrm>
              <a:off y="2777288" x="6148107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5" id="125"/>
            <p:cNvSpPr/>
            <p:nvPr/>
          </p:nvSpPr>
          <p:spPr>
            <a:xfrm>
              <a:off y="2650915" x="6601581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6" id="126"/>
            <p:cNvSpPr/>
            <p:nvPr/>
          </p:nvSpPr>
          <p:spPr>
            <a:xfrm>
              <a:off y="2172368" x="9132165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7" id="127"/>
            <p:cNvSpPr/>
            <p:nvPr/>
          </p:nvSpPr>
          <p:spPr>
            <a:xfrm>
              <a:off y="3439092" x="2931009"/>
              <a:ext cy="146741" cx="14674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8" id="128"/>
            <p:cNvSpPr/>
            <p:nvPr/>
          </p:nvSpPr>
          <p:spPr>
            <a:xfrm>
              <a:off y="2357223" x="844725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9" id="129"/>
            <p:cNvSpPr/>
            <p:nvPr/>
          </p:nvSpPr>
          <p:spPr>
            <a:xfrm>
              <a:off y="2657269" x="7067764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0" id="130"/>
            <p:cNvSpPr/>
            <p:nvPr/>
          </p:nvSpPr>
          <p:spPr>
            <a:xfrm>
              <a:off y="2466511" x="8206605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1" id="131"/>
            <p:cNvSpPr/>
            <p:nvPr/>
          </p:nvSpPr>
          <p:spPr>
            <a:xfrm>
              <a:off y="3074073" x="6604674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2" id="132"/>
            <p:cNvSpPr/>
            <p:nvPr/>
          </p:nvSpPr>
          <p:spPr>
            <a:xfrm>
              <a:off y="2955662" x="6376368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3" id="133"/>
            <p:cNvSpPr/>
            <p:nvPr/>
          </p:nvSpPr>
          <p:spPr>
            <a:xfrm>
              <a:off y="2832470" x="7292851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4" id="134"/>
            <p:cNvSpPr/>
            <p:nvPr/>
          </p:nvSpPr>
          <p:spPr>
            <a:xfrm>
              <a:off y="3134082" x="4765360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5" id="135"/>
            <p:cNvSpPr/>
            <p:nvPr/>
          </p:nvSpPr>
          <p:spPr>
            <a:xfrm>
              <a:off y="3068030" x="4989231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6" id="136"/>
            <p:cNvSpPr/>
            <p:nvPr/>
          </p:nvSpPr>
          <p:spPr>
            <a:xfrm>
              <a:off y="2949469" x="6370175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7" id="137"/>
            <p:cNvSpPr/>
            <p:nvPr/>
          </p:nvSpPr>
          <p:spPr>
            <a:xfrm>
              <a:off y="2837297" x="6607935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8" id="138"/>
            <p:cNvSpPr/>
            <p:nvPr/>
          </p:nvSpPr>
          <p:spPr>
            <a:xfrm>
              <a:off y="2110831" x="9360552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9" id="139"/>
            <p:cNvSpPr/>
            <p:nvPr/>
          </p:nvSpPr>
          <p:spPr>
            <a:xfrm>
              <a:off y="1989322" x="9359061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0" id="140"/>
            <p:cNvSpPr/>
            <p:nvPr/>
          </p:nvSpPr>
          <p:spPr>
            <a:xfrm>
              <a:off y="3142619" x="5463639"/>
              <a:ext cy="139595" cx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1" id="141"/>
            <p:cNvSpPr/>
            <p:nvPr/>
          </p:nvSpPr>
          <p:spPr>
            <a:xfrm>
              <a:off y="2709432" x="7519746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2" id="142"/>
            <p:cNvSpPr/>
            <p:nvPr/>
          </p:nvSpPr>
          <p:spPr>
            <a:xfrm>
              <a:off y="3194091" x="4535446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3" id="143"/>
            <p:cNvSpPr/>
            <p:nvPr/>
          </p:nvSpPr>
          <p:spPr>
            <a:xfrm>
              <a:off y="2113925" x="9363646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4" id="144"/>
            <p:cNvSpPr/>
            <p:nvPr/>
          </p:nvSpPr>
          <p:spPr>
            <a:xfrm>
              <a:off y="3197352" x="6148107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5" id="145"/>
            <p:cNvSpPr/>
            <p:nvPr/>
          </p:nvSpPr>
          <p:spPr>
            <a:xfrm>
              <a:off y="2712451" x="7062937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6" id="146"/>
            <p:cNvSpPr/>
            <p:nvPr/>
          </p:nvSpPr>
          <p:spPr>
            <a:xfrm>
              <a:off y="2537251" x="8217335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7" id="147"/>
            <p:cNvSpPr/>
            <p:nvPr/>
          </p:nvSpPr>
          <p:spPr>
            <a:xfrm>
              <a:off y="3257362" x="5918192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8" id="148"/>
            <p:cNvSpPr/>
            <p:nvPr/>
          </p:nvSpPr>
          <p:spPr>
            <a:xfrm>
              <a:off y="3197352" x="5688278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9" id="149"/>
            <p:cNvSpPr/>
            <p:nvPr/>
          </p:nvSpPr>
          <p:spPr>
            <a:xfrm>
              <a:off y="2772461" x="6373194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0" id="150"/>
            <p:cNvSpPr/>
            <p:nvPr/>
          </p:nvSpPr>
          <p:spPr>
            <a:xfrm>
              <a:off y="2660728" x="8220794"/>
              <a:ext cy="143228" cx="14322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1" id="151"/>
            <p:cNvSpPr/>
            <p:nvPr/>
          </p:nvSpPr>
          <p:spPr>
            <a:xfrm>
              <a:off y="2475588" x="8675511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2" id="152"/>
            <p:cNvSpPr/>
            <p:nvPr/>
          </p:nvSpPr>
          <p:spPr>
            <a:xfrm>
              <a:off y="2293953" x="9823474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3" id="153"/>
            <p:cNvSpPr/>
            <p:nvPr/>
          </p:nvSpPr>
          <p:spPr>
            <a:xfrm>
              <a:off y="2770933" x="6371666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4" id="154"/>
            <p:cNvSpPr/>
            <p:nvPr/>
          </p:nvSpPr>
          <p:spPr>
            <a:xfrm>
              <a:off y="3082609" x="6153382"/>
              <a:ext cy="139595" cx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5" id="155"/>
            <p:cNvSpPr/>
            <p:nvPr/>
          </p:nvSpPr>
          <p:spPr>
            <a:xfrm>
              <a:off y="2784445" x="5695436"/>
              <a:ext cy="135831" cx="13583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6" id="156"/>
            <p:cNvSpPr/>
            <p:nvPr/>
          </p:nvSpPr>
          <p:spPr>
            <a:xfrm>
              <a:off y="2469395" x="9359061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7" id="157"/>
            <p:cNvSpPr/>
            <p:nvPr/>
          </p:nvSpPr>
          <p:spPr>
            <a:xfrm>
              <a:off y="2767984" x="6138803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8" id="158"/>
            <p:cNvSpPr/>
            <p:nvPr/>
          </p:nvSpPr>
          <p:spPr>
            <a:xfrm>
              <a:off y="2837297" x="6378021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9" id="159"/>
            <p:cNvSpPr/>
            <p:nvPr/>
          </p:nvSpPr>
          <p:spPr>
            <a:xfrm>
              <a:off y="3257362" x="5458364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0" id="160"/>
            <p:cNvSpPr/>
            <p:nvPr/>
          </p:nvSpPr>
          <p:spPr>
            <a:xfrm>
              <a:off y="2892479" x="7522765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1" id="161"/>
            <p:cNvSpPr/>
            <p:nvPr/>
          </p:nvSpPr>
          <p:spPr>
            <a:xfrm>
              <a:off y="2767984" x="7058460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2" id="162"/>
            <p:cNvSpPr/>
            <p:nvPr/>
          </p:nvSpPr>
          <p:spPr>
            <a:xfrm>
              <a:off y="3069488" x="7519746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3" id="163"/>
            <p:cNvSpPr/>
            <p:nvPr/>
          </p:nvSpPr>
          <p:spPr>
            <a:xfrm>
              <a:off y="3075681" x="4996882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4" id="164"/>
            <p:cNvSpPr/>
            <p:nvPr/>
          </p:nvSpPr>
          <p:spPr>
            <a:xfrm>
              <a:off y="2589414" x="7289832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5" id="165"/>
            <p:cNvSpPr/>
            <p:nvPr/>
          </p:nvSpPr>
          <p:spPr>
            <a:xfrm>
              <a:off y="2706548" x="7057033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6" id="166"/>
            <p:cNvSpPr/>
            <p:nvPr/>
          </p:nvSpPr>
          <p:spPr>
            <a:xfrm>
              <a:off y="3009479" x="7059918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7" id="167"/>
            <p:cNvSpPr/>
            <p:nvPr/>
          </p:nvSpPr>
          <p:spPr>
            <a:xfrm>
              <a:off y="3135690" x="6146453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8" id="168"/>
            <p:cNvSpPr/>
            <p:nvPr/>
          </p:nvSpPr>
          <p:spPr>
            <a:xfrm>
              <a:off y="3014064" x="6604674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9" id="169"/>
            <p:cNvSpPr/>
            <p:nvPr/>
          </p:nvSpPr>
          <p:spPr>
            <a:xfrm>
              <a:off y="2889460" x="5910346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0" id="170"/>
            <p:cNvSpPr/>
            <p:nvPr/>
          </p:nvSpPr>
          <p:spPr>
            <a:xfrm>
              <a:off y="3077334" x="5228449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71" id="171"/>
            <p:cNvSpPr/>
            <p:nvPr/>
          </p:nvSpPr>
          <p:spPr>
            <a:xfrm>
              <a:off y="4975586" x="1090487"/>
              <a:ext cy="73223" cx="57931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name="tx172" id="172"/>
            <p:cNvSpPr/>
            <p:nvPr/>
          </p:nvSpPr>
          <p:spPr>
            <a:xfrm>
              <a:off y="3775600" x="1090487"/>
              <a:ext cy="73025" cx="57931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name="tx173" id="173"/>
            <p:cNvSpPr/>
            <p:nvPr/>
          </p:nvSpPr>
          <p:spPr>
            <a:xfrm>
              <a:off y="2574224" x="1090487"/>
              <a:ext cy="74215" cx="57931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pl174" id="174"/>
            <p:cNvSpPr/>
            <p:nvPr/>
          </p:nvSpPr>
          <p:spPr>
            <a:xfrm>
              <a:off y="5012694" x="1176254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5" id="175"/>
            <p:cNvSpPr/>
            <p:nvPr/>
          </p:nvSpPr>
          <p:spPr>
            <a:xfrm>
              <a:off y="3812509" x="1176254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6" id="176"/>
            <p:cNvSpPr/>
            <p:nvPr/>
          </p:nvSpPr>
          <p:spPr>
            <a:xfrm>
              <a:off y="2612324" x="1176254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7" id="177"/>
            <p:cNvSpPr/>
            <p:nvPr/>
          </p:nvSpPr>
          <p:spPr>
            <a:xfrm>
              <a:off y="5789814" x="3234294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8" id="178"/>
            <p:cNvSpPr/>
            <p:nvPr/>
          </p:nvSpPr>
          <p:spPr>
            <a:xfrm>
              <a:off y="5789814" x="5533437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9" id="179"/>
            <p:cNvSpPr/>
            <p:nvPr/>
          </p:nvSpPr>
          <p:spPr>
            <a:xfrm>
              <a:off y="5789814" x="7832580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0" id="180"/>
            <p:cNvSpPr/>
            <p:nvPr/>
          </p:nvSpPr>
          <p:spPr>
            <a:xfrm>
              <a:off y="5789814" x="10131723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81" id="181"/>
            <p:cNvSpPr/>
            <p:nvPr/>
          </p:nvSpPr>
          <p:spPr>
            <a:xfrm>
              <a:off y="5851452" x="3205329"/>
              <a:ext cy="73223" cx="57931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name="tx182" id="182"/>
            <p:cNvSpPr/>
            <p:nvPr/>
          </p:nvSpPr>
          <p:spPr>
            <a:xfrm>
              <a:off y="5850459" x="5504471"/>
              <a:ext cy="74215" cx="57931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tx183" id="183"/>
            <p:cNvSpPr/>
            <p:nvPr/>
          </p:nvSpPr>
          <p:spPr>
            <a:xfrm>
              <a:off y="5852047" x="7803614"/>
              <a:ext cy="72628" cx="57931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name="tx184" id="184"/>
            <p:cNvSpPr/>
            <p:nvPr/>
          </p:nvSpPr>
          <p:spPr>
            <a:xfrm>
              <a:off y="5850459" x="10102757"/>
              <a:ext cy="74215" cx="57931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name="tx185" id="185"/>
            <p:cNvSpPr/>
            <p:nvPr/>
          </p:nvSpPr>
          <p:spPr>
            <a:xfrm>
              <a:off y="5962713" x="5398890"/>
              <a:ext cy="119856" cx="728922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name="tx186" id="186"/>
            <p:cNvSpPr/>
            <p:nvPr/>
          </p:nvSpPr>
          <p:spPr>
            <a:xfrm rot="-5400000">
              <a:off y="3782585" x="581015"/>
              <a:ext cy="119856" cx="7103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name="rc187" id="187"/>
            <p:cNvSpPr/>
            <p:nvPr/>
          </p:nvSpPr>
          <p:spPr>
            <a:xfrm>
              <a:off y="2675829" x="10459654"/>
              <a:ext cy="1303268" cx="8166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188" id="188"/>
            <p:cNvSpPr/>
            <p:nvPr/>
          </p:nvSpPr>
          <p:spPr>
            <a:xfrm>
              <a:off y="2739693" x="10531654"/>
              <a:ext cy="96440" cx="67264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name="rc189" id="189"/>
            <p:cNvSpPr/>
            <p:nvPr/>
          </p:nvSpPr>
          <p:spPr>
            <a:xfrm>
              <a:off y="2886426" x="10531654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0" id="190"/>
            <p:cNvSpPr/>
            <p:nvPr/>
          </p:nvSpPr>
          <p:spPr>
            <a:xfrm>
              <a:off y="2941299" x="10593944"/>
              <a:ext cy="91421" cx="9142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1" id="191"/>
            <p:cNvSpPr/>
            <p:nvPr/>
          </p:nvSpPr>
          <p:spPr>
            <a:xfrm>
              <a:off y="3087594" x="10531654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2" id="192"/>
            <p:cNvSpPr/>
            <p:nvPr/>
          </p:nvSpPr>
          <p:spPr>
            <a:xfrm>
              <a:off y="3128637" x="10580114"/>
              <a:ext cy="119081" cx="11908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3" id="193"/>
            <p:cNvSpPr/>
            <p:nvPr/>
          </p:nvSpPr>
          <p:spPr>
            <a:xfrm>
              <a:off y="3288762" x="10531654"/>
              <a:ext cy="201167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4" id="194"/>
            <p:cNvSpPr/>
            <p:nvPr/>
          </p:nvSpPr>
          <p:spPr>
            <a:xfrm>
              <a:off y="3319548" x="10569856"/>
              <a:ext cy="139595" cx="139595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5" id="195"/>
            <p:cNvSpPr/>
            <p:nvPr/>
          </p:nvSpPr>
          <p:spPr>
            <a:xfrm>
              <a:off y="3489930" x="10531654"/>
              <a:ext cy="201167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6" id="196"/>
            <p:cNvSpPr/>
            <p:nvPr/>
          </p:nvSpPr>
          <p:spPr>
            <a:xfrm>
              <a:off y="3512179" x="10561320"/>
              <a:ext cy="156668" cx="156668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7" id="197"/>
            <p:cNvSpPr/>
            <p:nvPr/>
          </p:nvSpPr>
          <p:spPr>
            <a:xfrm>
              <a:off y="3691098" x="10531654"/>
              <a:ext cy="215999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8" id="198"/>
            <p:cNvSpPr/>
            <p:nvPr/>
          </p:nvSpPr>
          <p:spPr>
            <a:xfrm>
              <a:off y="3713294" x="10553851"/>
              <a:ext cy="171607" cx="17160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99" id="199"/>
            <p:cNvSpPr/>
            <p:nvPr/>
          </p:nvSpPr>
          <p:spPr>
            <a:xfrm>
              <a:off y="2948910" x="10772800"/>
              <a:ext cy="74215" cx="144716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name="tx200" id="200"/>
            <p:cNvSpPr/>
            <p:nvPr/>
          </p:nvSpPr>
          <p:spPr>
            <a:xfrm>
              <a:off y="3150078" x="10772800"/>
              <a:ext cy="74215" cx="144716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name="tx201" id="201"/>
            <p:cNvSpPr/>
            <p:nvPr/>
          </p:nvSpPr>
          <p:spPr>
            <a:xfrm>
              <a:off y="3351841" x="10772800"/>
              <a:ext cy="73620" cx="144716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name="tx202" id="202"/>
            <p:cNvSpPr/>
            <p:nvPr/>
          </p:nvSpPr>
          <p:spPr>
            <a:xfrm>
              <a:off y="3552414" x="10772800"/>
              <a:ext cy="74215" cx="144716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name="tx203" id="203"/>
            <p:cNvSpPr/>
            <p:nvPr/>
          </p:nvSpPr>
          <p:spPr>
            <a:xfrm>
              <a:off y="3760998" x="10772800"/>
              <a:ext cy="74215" cx="144716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name="rc204" id="204"/>
            <p:cNvSpPr/>
            <p:nvPr/>
          </p:nvSpPr>
          <p:spPr>
            <a:xfrm>
              <a:off y="4123098" x="10459654"/>
              <a:ext cy="886100" cx="8245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205" id="205"/>
            <p:cNvSpPr/>
            <p:nvPr/>
          </p:nvSpPr>
          <p:spPr>
            <a:xfrm>
              <a:off y="4168110" x="10531654"/>
              <a:ext cy="115292" cx="42237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name="rc206" id="206"/>
            <p:cNvSpPr/>
            <p:nvPr/>
          </p:nvSpPr>
          <p:spPr>
            <a:xfrm>
              <a:off y="4333694" x="10531654"/>
              <a:ext cy="201167" cx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07" id="207"/>
            <p:cNvSpPr/>
            <p:nvPr/>
          </p:nvSpPr>
          <p:spPr>
            <a:xfrm>
              <a:off y="4409452" x="10607412"/>
              <a:ext cy="49651" cx="496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08" id="208"/>
            <p:cNvSpPr/>
            <p:nvPr/>
          </p:nvSpPr>
          <p:spPr>
            <a:xfrm>
              <a:off y="4534862" x="10531654"/>
              <a:ext cy="201168" cx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09" id="209"/>
            <p:cNvSpPr/>
            <p:nvPr/>
          </p:nvSpPr>
          <p:spPr>
            <a:xfrm>
              <a:off y="4610620" x="10607412"/>
              <a:ext cy="49651" cx="4965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10" id="210"/>
            <p:cNvSpPr/>
            <p:nvPr/>
          </p:nvSpPr>
          <p:spPr>
            <a:xfrm>
              <a:off y="4736030" x="10531654"/>
              <a:ext cy="201168" cx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1" id="211"/>
            <p:cNvSpPr/>
            <p:nvPr/>
          </p:nvSpPr>
          <p:spPr>
            <a:xfrm>
              <a:off y="4811788" x="10607412"/>
              <a:ext cy="49651" cx="4965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12" id="212"/>
            <p:cNvSpPr/>
            <p:nvPr/>
          </p:nvSpPr>
          <p:spPr>
            <a:xfrm>
              <a:off y="4402528" x="10757968"/>
              <a:ext cy="67865" cx="299591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name="tx213" id="213"/>
            <p:cNvSpPr/>
            <p:nvPr/>
          </p:nvSpPr>
          <p:spPr>
            <a:xfrm>
              <a:off y="4592782" x="10757968"/>
              <a:ext cy="78779" cx="454242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name="tx214" id="214"/>
            <p:cNvSpPr/>
            <p:nvPr/>
          </p:nvSpPr>
          <p:spPr>
            <a:xfrm>
              <a:off y="4778274" x="10757968"/>
              <a:ext cy="94456" cx="387101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</p:grp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FlexTable example</a:t>
            </a:r>
          </a:p>
        </p:txBody>
      </p:sp>
      <p:graphicFrame>
        <p:nvGraphicFramePr>
          <p:cNvPr name="nvGraphicFrame 2" id="2"/>
          <p:cNvGraphicFramePr>
            <a:graphicFrameLocks noGrp="true"/>
          </p:cNvGraphicFramePr>
          <p:nvPr/>
        </p:nvGraphicFramePr>
        <p:xfrm rot="0">
          <a:off y="1825625" x="838200"/>
          <a:ext cy="4351338" cx="10515600"/>
        </p:xfrm>
        <a:graphic>
          <a:graphicData uri="http://schemas.openxmlformats.org/drawingml/2006/table">
            <a:tbl>
              <a:tblPr/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anchor="ctr" marB="0" marT="0" marR="0" marL="0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mpg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cyl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disp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hp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drat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wt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qsec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vs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gear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carb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Mazda RX4</a:t>
                      </a:r>
                    </a:p>
                  </a:txBody>
                  <a:tcPr anchor="ctr" marB="0" marT="0" marR="0" marL="0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2.620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16.46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Mazda RX4 Wag</a:t>
                      </a:r>
                    </a:p>
                  </a:txBody>
                  <a:tcPr anchor="ctr" marB="0" marT="0" marR="0" marL="0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2.875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Datsun 710</a:t>
                      </a:r>
                    </a:p>
                  </a:txBody>
                  <a:tcPr anchor="ctr" marB="0" marT="0" marR="0" marL="0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108.0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2.320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18.61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Hornet 4 Drive</a:t>
                      </a:r>
                    </a:p>
                  </a:txBody>
                  <a:tcPr anchor="ctr" marB="0" marT="0" marR="0" marL="0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258.0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3.215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19.44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Hornet Sportabout</a:t>
                      </a:r>
                    </a:p>
                  </a:txBody>
                  <a:tcPr anchor="ctr" marB="0" marT="0" marR="0" marL="0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360.0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Valiant</a:t>
                      </a:r>
                    </a:p>
                  </a:txBody>
                  <a:tcPr anchor="ctr" marB="0" marT="0" marR="0" marL="0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225.0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3.460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20.22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Duster 360</a:t>
                      </a:r>
                    </a:p>
                  </a:txBody>
                  <a:tcPr anchor="ctr" marB="0" marT="0" marR="0" marL="0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360.0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3.570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15.84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240D</a:t>
                      </a:r>
                    </a:p>
                  </a:txBody>
                  <a:tcPr anchor="ctr" marB="0" marT="0" marR="0" marL="0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146.7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3.190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20.00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230</a:t>
                      </a:r>
                    </a:p>
                  </a:txBody>
                  <a:tcPr anchor="ctr" marB="0" marT="0" marR="0" marL="0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140.8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22.90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280</a:t>
                      </a:r>
                    </a:p>
                  </a:txBody>
                  <a:tcPr anchor="ctr" marB="0" marT="0" marR="0" marL="0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167.6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18.30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280C</a:t>
                      </a:r>
                    </a:p>
                  </a:txBody>
                  <a:tcPr anchor="ctr" marB="0" marT="0" marR="0" marL="0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167.6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18.90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450SE</a:t>
                      </a:r>
                    </a:p>
                  </a:txBody>
                  <a:tcPr anchor="ctr" marB="0" marT="0" marR="0" marL="0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4.070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17.40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450SL</a:t>
                      </a:r>
                    </a:p>
                  </a:txBody>
                  <a:tcPr anchor="ctr" marB="0" marT="0" marR="0" marL="0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3.730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17.60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450SLC</a:t>
                      </a:r>
                    </a:p>
                  </a:txBody>
                  <a:tcPr anchor="ctr" marB="0" marT="0" marR="0" marL="0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3.780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18.00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Cadillac Fleetwood</a:t>
                      </a:r>
                    </a:p>
                  </a:txBody>
                  <a:tcPr anchor="ctr" marB="0" marT="0" marR="0" marL="0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472.0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2.93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5.250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17.98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Lincoln Continental</a:t>
                      </a:r>
                    </a:p>
                  </a:txBody>
                  <a:tcPr anchor="ctr" marB="0" marT="0" marR="0" marL="0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460.0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5.424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17.82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Chrysler Imperial</a:t>
                      </a:r>
                    </a:p>
                  </a:txBody>
                  <a:tcPr anchor="ctr" marB="0" marT="0" marR="0" marL="0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440.0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230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5.345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17.42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Fiat 128</a:t>
                      </a:r>
                    </a:p>
                  </a:txBody>
                  <a:tcPr anchor="ctr" marB="0" marT="0" marR="0" marL="0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78.7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2.200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19.47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Honda Civic</a:t>
                      </a:r>
                    </a:p>
                  </a:txBody>
                  <a:tcPr anchor="ctr" marB="0" marT="0" marR="0" marL="0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75.7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52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1.615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18.52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Toyota Corolla</a:t>
                      </a:r>
                    </a:p>
                  </a:txBody>
                  <a:tcPr anchor="ctr" marB="0" marT="0" marR="0" marL="0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33.9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71.1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4.22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1.835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19.90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Toyota Corona</a:t>
                      </a:r>
                    </a:p>
                  </a:txBody>
                  <a:tcPr anchor="ctr" marB="0" marT="0" marR="0" marL="0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120.1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2.465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20.01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Dodge Challenger</a:t>
                      </a:r>
                    </a:p>
                  </a:txBody>
                  <a:tcPr anchor="ctr" marB="0" marT="0" marR="0" marL="0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318.0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3.520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16.87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AMC Javelin</a:t>
                      </a:r>
                    </a:p>
                  </a:txBody>
                  <a:tcPr anchor="ctr" marB="0" marT="0" marR="0" marL="0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304.0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3.435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17.30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Camaro Z28</a:t>
                      </a:r>
                    </a:p>
                  </a:txBody>
                  <a:tcPr anchor="ctr" marB="0" marT="0" marR="0" marL="0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13.3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350.0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3.840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15.41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Pontiac Firebird</a:t>
                      </a:r>
                    </a:p>
                  </a:txBody>
                  <a:tcPr anchor="ctr" marB="0" marT="0" marR="0" marL="0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400.0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3.845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Fiat X1-9</a:t>
                      </a:r>
                    </a:p>
                  </a:txBody>
                  <a:tcPr anchor="ctr" marB="0" marT="0" marR="0" marL="0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27.3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79.0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1.935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18.90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Porsche 914-2</a:t>
                      </a:r>
                    </a:p>
                  </a:txBody>
                  <a:tcPr anchor="ctr" marB="0" marT="0" marR="0" marL="0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120.3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4.43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2.140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16.70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Lotus Europa</a:t>
                      </a:r>
                    </a:p>
                  </a:txBody>
                  <a:tcPr anchor="ctr" marB="0" marT="0" marR="0" marL="0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95.1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1.513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16.90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Ford Pantera L</a:t>
                      </a:r>
                    </a:p>
                  </a:txBody>
                  <a:tcPr anchor="ctr" marB="0" marT="0" marR="0" marL="0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351.0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4.22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3.170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14.50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Ferrari Dino</a:t>
                      </a:r>
                    </a:p>
                  </a:txBody>
                  <a:tcPr anchor="ctr" marB="0" marT="0" marR="0" marL="0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145.0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2.770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15.50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Maserati Bora</a:t>
                      </a:r>
                    </a:p>
                  </a:txBody>
                  <a:tcPr anchor="ctr" marB="0" marT="0" marR="0" marL="0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301.0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3.570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14.60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Volvo 142E</a:t>
                      </a:r>
                    </a:p>
                  </a:txBody>
                  <a:tcPr anchor="ctr" marB="0" marT="0" marR="0" marL="0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121.0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4.11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2.780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18.60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