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8" id="1925434714"/>
    <p:sldId r:id="rId7" id="901745246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7" Type="http://schemas.openxmlformats.org/officeDocument/2006/relationships/slide" Target="slides/slide2.xml"></Relationship><Relationship Id="rId8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a new table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1051560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b="true"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0.3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indent="0" marR="50800" marL="50800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24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L>
                    <a:lnR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R>
                    <a:lnT algn="ctr" cmpd="sng" cap="flat" w="12700">
                      <a:noFill/>
                      <a:prstDash val="solid"/>
                      <a:round/>
                      <a:headEnd len="med" w="med" type="none"/>
                      <a:tailEnd len="med" w="med" type="none"/>
                    </a:lnT>
                    <a:lnB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some text</a:t>
            </a:r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r>
              <a:t>text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