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748691921"/>
    <p:sldId r:id="rId7" id="901745246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 table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