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329878928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Presentation title</a:t>
            </a:r>
          </a:p>
        </p:txBody>
      </p:sp>
      <p:sp>
        <p:nvSpPr>
          <p:cNvPr id="2" name="SubTitle 2"/>
          <p:cNvSpPr/>
          <p:nvPr>
            <p:ph type="subTitle" idx="1"/>
          </p:nvPr>
        </p:nvSpPr>
        <p:spPr/>
        <p:txBody>
          <a:bodyPr/>
          <a:lstStyle/>
          <a:p>
            <a:r>
              <a:rPr/>
              <a:t>This document is generated with ReporteRs.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