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2027888911" r:id="rId6"/>
    <p:sldId id="990620637" r:id="rId7"/>
    <p:sldId id="2060884918" r:id="rId8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Relationship Target="slides/slide3.xml" Type="http://schemas.openxmlformats.org/officeDocument/2006/relationships/slide" Id="rId8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Mode="External" Target="http://www.wikipedia.org/" Type="http://schemas.openxmlformats.org/officeDocument/2006/relationships/hyperlink" Id="rId2"/><Relationship TargetMode="External" Target="http://www.wikipedia.org/" Type="http://schemas.openxmlformats.org/officeDocument/2006/relationships/hyperlink" Id="rId3"/></Relationships>
</file>

<file path=ppt/slides/_rels/slide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Mode="External" Target="http://www.wikipedia.org/" Type="http://schemas.openxmlformats.org/officeDocument/2006/relationships/hyperlink" Id="rId2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t>Hello Word</a:t>
            </a:r>
          </a:p>
        </p:txBody>
      </p:sp>
    </p:spTree>
  </p:cSld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sz="110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My tailor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is </a:t>
            </a:r>
            <a:r>
              <a:rPr sz="1100" b="true">
                <a:solidFill>
                  <a:srgbClr val="000000">
                    <a:alpha val="100000"/>
                  </a:srgbClr>
                </a:solidFill>
                <a:highlight>
                  <a:srgbClr val="FF0000">
                    <a:alpha val="100000"/>
                  </a:srgbClr>
                </a:highlight>
                <a:latin typeface="Times New Roman"/>
                <a:ea typeface="Times New Roman"/>
                <a:cs typeface="Times New Roman"/>
              </a:rPr>
              <a:t>rich</a:t>
            </a:r>
          </a:p>
          <a:p>
            <a:r>
              <a:rPr sz="110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Cats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and </a:t>
            </a:r>
            <a:r>
              <a:rPr sz="11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  <a:hlinkClick r:id="rId2"/>
              </a:rPr>
              <a:t>dogs</a:t>
            </a:r>
          </a:p>
        </p:txBody>
      </p:sp>
      <p:sp>
        <p:nvSpPr>
          <p:cNvPr id="2" name="Title Texts2"/>
          <p:cNvSpPr>
            <a:spLocks noGrp="true"/>
          </p:cNvSpPr>
          <p:nvPr>
            <p:ph idx="2"/>
          </p:nvPr>
        </p:nvSpPr>
        <p:spPr>
          <a:xfrm rot="0">
            <a:off x="2743200" y="2743200"/>
            <a:ext cx="1828800" cy="457200"/>
          </a:xfrm>
        </p:spPr>
        <p:txBody>
          <a:bodyPr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sz="110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My tailor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is </a:t>
            </a:r>
            <a:r>
              <a:rPr sz="1100" b="true">
                <a:solidFill>
                  <a:srgbClr val="000000">
                    <a:alpha val="100000"/>
                  </a:srgbClr>
                </a:solidFill>
                <a:highlight>
                  <a:srgbClr val="FF0000">
                    <a:alpha val="100000"/>
                  </a:srgbClr>
                </a:highlight>
                <a:latin typeface="Times New Roman"/>
                <a:ea typeface="Times New Roman"/>
                <a:cs typeface="Times New Roman"/>
              </a:rPr>
              <a:t>rich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sz="110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Cats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and </a:t>
            </a:r>
            <a:r>
              <a:rPr sz="11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  <a:hlinkClick r:id="rId3"/>
              </a:rPr>
              <a:t>dogs</a:t>
            </a:r>
          </a:p>
        </p:txBody>
      </p:sp>
    </p:spTree>
  </p:cSld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304800" marR="304800" indent="0" algn="ctr">
              <a:spcBef>
                <a:spcPts val="2400"/>
              </a:spcBef>
              <a:spcAft>
                <a:spcPts val="2400"/>
              </a:spcAft>
              <a:buNone/>
            </a:pPr>
            <a:r>
              <a:rPr sz="110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My tailor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is </a:t>
            </a:r>
            <a:r>
              <a:rPr sz="1100" b="true">
                <a:solidFill>
                  <a:srgbClr val="000000">
                    <a:alpha val="100000"/>
                  </a:srgbClr>
                </a:solidFill>
                <a:highlight>
                  <a:srgbClr val="FF0000">
                    <a:alpha val="100000"/>
                  </a:srgbClr>
                </a:highlight>
                <a:latin typeface="Times New Roman"/>
                <a:ea typeface="Times New Roman"/>
                <a:cs typeface="Times New Roman"/>
              </a:rPr>
              <a:t>rich</a:t>
            </a:r>
          </a:p>
          <a:p>
            <a:pPr marL="304800" marR="304800" indent="0" algn="ctr">
              <a:spcBef>
                <a:spcPts val="2400"/>
              </a:spcBef>
              <a:spcAft>
                <a:spcPts val="2400"/>
              </a:spcAft>
              <a:buNone/>
            </a:pPr>
            <a:r>
              <a:rPr sz="110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Cats</a:t>
            </a:r>
            <a:r>
              <a:rPr sz="1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and </a:t>
            </a:r>
            <a:r>
              <a:rPr sz="11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  <a:hlinkClick r:id="rId2"/>
              </a:rPr>
              <a:t>dogs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