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4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9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2AB9-5760-40BA-BD50-45884CE713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2225-6830-4C98-B989-EA0C04FD0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 for OWL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2017-11-9</a:t>
            </a:r>
          </a:p>
          <a:p>
            <a:r>
              <a:rPr lang="en-US" altLang="zh-CN" dirty="0" err="1" smtClean="0"/>
              <a:t>Wangyq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4537">
            <a:off x="6251813" y="465220"/>
            <a:ext cx="2286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932">
            <a:off x="416289" y="714405"/>
            <a:ext cx="309047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Landscape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4388"/>
            <a:ext cx="8229600" cy="442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2629" y="580526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 on R 3.4.2 </a:t>
            </a:r>
          </a:p>
          <a:p>
            <a:r>
              <a:rPr lang="en-US" altLang="zh-CN" dirty="0" smtClean="0"/>
              <a:t>Fork me:</a:t>
            </a:r>
          </a:p>
          <a:p>
            <a:r>
              <a:rPr lang="en-US" altLang="zh-CN" dirty="0" smtClean="0"/>
              <a:t>github.com/</a:t>
            </a:r>
            <a:r>
              <a:rPr lang="en-US" altLang="zh-CN" dirty="0" err="1" smtClean="0"/>
              <a:t>HustlerQian</a:t>
            </a:r>
            <a:r>
              <a:rPr lang="en-US" altLang="zh-CN" dirty="0" smtClean="0"/>
              <a:t>/LEARN_HCC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4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</a:p>
          <a:p>
            <a:r>
              <a:rPr lang="en-US" altLang="zh-CN" dirty="0" err="1" smtClean="0"/>
              <a:t>SemNet</a:t>
            </a:r>
            <a:endParaRPr lang="en-US" altLang="zh-CN" dirty="0" smtClean="0"/>
          </a:p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6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HCC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92D050"/>
                </a:solidFill>
              </a:rPr>
              <a:t>GENE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FFFF00"/>
                </a:solidFill>
              </a:rPr>
              <a:t>BIOMARKER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F0"/>
                </a:solidFill>
              </a:rPr>
              <a:t>Oncology </a:t>
            </a:r>
            <a:r>
              <a:rPr lang="en-US" altLang="zh-CN" dirty="0" err="1" smtClean="0">
                <a:solidFill>
                  <a:srgbClr val="00B0F0"/>
                </a:solidFill>
              </a:rPr>
              <a:t>Wikidata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Literature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Make database link ,reading article and finding new research issue together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2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SemNet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</a:p>
          <a:p>
            <a:r>
              <a:rPr lang="en-US" altLang="zh-CN" dirty="0" smtClean="0"/>
              <a:t>Filter</a:t>
            </a:r>
          </a:p>
          <a:p>
            <a:r>
              <a:rPr lang="en-US" altLang="zh-CN" dirty="0" smtClean="0"/>
              <a:t>Cleaning &amp; Unique &gt;&gt;&gt;&gt;&gt;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4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Section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Undone</a:t>
            </a:r>
          </a:p>
          <a:p>
            <a:r>
              <a:rPr lang="en-US" altLang="zh-CN" dirty="0" err="1" smtClean="0"/>
              <a:t>Datasource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Wikidata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infobox</a:t>
            </a:r>
            <a:r>
              <a:rPr lang="en-US" altLang="zh-CN" dirty="0" smtClean="0"/>
              <a:t> (NEED LABOUR!!!!)</a:t>
            </a:r>
            <a:endParaRPr lang="en-US" altLang="zh-CN" dirty="0"/>
          </a:p>
          <a:p>
            <a:r>
              <a:rPr lang="en-US" altLang="zh-CN" dirty="0" smtClean="0"/>
              <a:t>How to display</a:t>
            </a:r>
          </a:p>
          <a:p>
            <a:r>
              <a:rPr lang="en-US" altLang="zh-CN" dirty="0" err="1" smtClean="0"/>
              <a:t>Fuzzysearch</a:t>
            </a:r>
            <a:r>
              <a:rPr lang="en-US" altLang="zh-CN" dirty="0" smtClean="0"/>
              <a:t> in </a:t>
            </a:r>
            <a:r>
              <a:rPr lang="en-US" altLang="zh-CN" dirty="0" smtClean="0"/>
              <a:t>R (</a:t>
            </a:r>
            <a:r>
              <a:rPr lang="en-US" altLang="zh-CN" dirty="0" err="1" smtClean="0"/>
              <a:t>SelectInput</a:t>
            </a:r>
            <a:r>
              <a:rPr lang="en-US" altLang="zh-CN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3979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03" y="2132856"/>
            <a:ext cx="4296372" cy="31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2017/11/1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Demo for OWL</vt:lpstr>
      <vt:lpstr>Landscape</vt:lpstr>
      <vt:lpstr>Outline</vt:lpstr>
      <vt:lpstr>HCC—GENE—BIOMARKER Oncology Wikidata Literature</vt:lpstr>
      <vt:lpstr>SemNet</vt:lpstr>
      <vt:lpstr>Search Section</vt:lpstr>
      <vt:lpstr>ADV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for OWL</dc:title>
  <dc:creator>Wang, Hans {MDBB~Shanghai}</dc:creator>
  <cp:lastModifiedBy>Wang, Hans {MDBB~Shanghai}</cp:lastModifiedBy>
  <cp:revision>16</cp:revision>
  <dcterms:created xsi:type="dcterms:W3CDTF">2017-11-09T05:13:16Z</dcterms:created>
  <dcterms:modified xsi:type="dcterms:W3CDTF">2017-11-16T07:09:41Z</dcterms:modified>
</cp:coreProperties>
</file>