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5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7A9D5D-E90E-744E-92D0-B73B46EA9FF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6"/>
    <p:restoredTop sz="96327"/>
  </p:normalViewPr>
  <p:slideViewPr>
    <p:cSldViewPr snapToGrid="0" snapToObjects="1">
      <p:cViewPr varScale="1">
        <p:scale>
          <a:sx n="48" d="100"/>
          <a:sy n="48" d="100"/>
        </p:scale>
        <p:origin x="1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2">
            <a:extLst>
              <a:ext uri="{FF2B5EF4-FFF2-40B4-BE49-F238E27FC236}">
                <a16:creationId xmlns:a16="http://schemas.microsoft.com/office/drawing/2014/main" id="{342DB5D4-952D-2145-B33A-15D32BDCD3CE}"/>
              </a:ext>
            </a:extLst>
          </p:cNvPr>
          <p:cNvGraphicFramePr>
            <a:graphicFrameLocks noGrp="1"/>
          </p:cNvGraphicFramePr>
          <p:nvPr/>
        </p:nvGraphicFramePr>
        <p:xfrm>
          <a:off x="-1009989" y="-40328"/>
          <a:ext cx="855860" cy="964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60">
                  <a:extLst>
                    <a:ext uri="{9D8B030D-6E8A-4147-A177-3AD203B41FA5}">
                      <a16:colId xmlns:a16="http://schemas.microsoft.com/office/drawing/2014/main" val="3288154974"/>
                    </a:ext>
                  </a:extLst>
                </a:gridCol>
              </a:tblGrid>
              <a:tr h="482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9982"/>
                  </a:ext>
                </a:extLst>
              </a:tr>
              <a:tr h="482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98901"/>
                  </a:ext>
                </a:extLst>
              </a:tr>
            </a:tbl>
          </a:graphicData>
        </a:graphic>
      </p:graphicFrame>
      <p:graphicFrame>
        <p:nvGraphicFramePr>
          <p:cNvPr id="1027" name="Table 1027">
            <a:extLst>
              <a:ext uri="{FF2B5EF4-FFF2-40B4-BE49-F238E27FC236}">
                <a16:creationId xmlns:a16="http://schemas.microsoft.com/office/drawing/2014/main" id="{F7A25DB8-A8C2-C34D-B225-CC026C0FBDED}"/>
              </a:ext>
            </a:extLst>
          </p:cNvPr>
          <p:cNvGraphicFramePr>
            <a:graphicFrameLocks noGrp="1"/>
          </p:cNvGraphicFramePr>
          <p:nvPr/>
        </p:nvGraphicFramePr>
        <p:xfrm>
          <a:off x="-17402" y="-660313"/>
          <a:ext cx="12819006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34">
                  <a:extLst>
                    <a:ext uri="{9D8B030D-6E8A-4147-A177-3AD203B41FA5}">
                      <a16:colId xmlns:a16="http://schemas.microsoft.com/office/drawing/2014/main" val="647661891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799584496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788100535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378396980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650997727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2464225017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151551781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081876835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1312782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93942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488F293A-9A5F-4C42-A22E-1DC69D22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0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BF7CFB-C32A-7549-993C-B79EDC6BE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419296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FDACC5-183F-B541-8A6A-F24A4259E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838592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062AA6-AE33-0D4B-B3CC-2BA76B4EC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4257888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DCD042-8D9D-BA41-A339-BE41535C5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5677184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F8DFEA-D330-7B44-8EEE-5A5829CC5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7096480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972082-7AD8-B046-AD57-730CA5B9C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8515776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8522A0-50E7-A446-A9B8-BE1CE990A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9935072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FD8129-A2C1-6840-9D29-49E22030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1354368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99CE23-A947-7441-94D0-8D84A303F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284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64F3BD-0B38-BB44-BBEE-0EE54788D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421580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8DC79F0-8FA5-B34D-93A6-0FB8927A8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840876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460048-53A8-F84E-A330-F11A71597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4260172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728F4E-D92C-C842-A4D2-509F55DDD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5679468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7FB34F-25B7-1747-97E5-F9E92FF87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7098764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1A8FA5-6AA6-1D45-9181-6B505268B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8518060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18F57C9-7CF9-0845-8265-013F4BCF5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9937356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148657-84A2-364A-955D-D84B7A983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1356652" y="4795786"/>
            <a:ext cx="1443980" cy="4760895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97D33B-6F06-A84A-A883-1F95CFB75A32}"/>
              </a:ext>
            </a:extLst>
          </p:cNvPr>
          <p:cNvCxnSpPr/>
          <p:nvPr/>
        </p:nvCxnSpPr>
        <p:spPr>
          <a:xfrm>
            <a:off x="-1244600" y="4759164"/>
            <a:ext cx="1424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FE2BA6-EB94-7148-9361-B3762FD072F7}"/>
              </a:ext>
            </a:extLst>
          </p:cNvPr>
          <p:cNvSpPr txBox="1"/>
          <p:nvPr/>
        </p:nvSpPr>
        <p:spPr>
          <a:xfrm>
            <a:off x="-17402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6F7434-BFB9-2341-A203-7B8ADD5024B5}"/>
              </a:ext>
            </a:extLst>
          </p:cNvPr>
          <p:cNvSpPr txBox="1"/>
          <p:nvPr/>
        </p:nvSpPr>
        <p:spPr>
          <a:xfrm>
            <a:off x="1404271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$recNo2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F5AF35-B9E0-D64D-A0DF-89A4AA949E7F}"/>
              </a:ext>
            </a:extLst>
          </p:cNvPr>
          <p:cNvSpPr txBox="1"/>
          <p:nvPr/>
        </p:nvSpPr>
        <p:spPr>
          <a:xfrm>
            <a:off x="2825944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$recNo3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A60F79-2791-1F45-9AA9-9DEF46C4FAB1}"/>
              </a:ext>
            </a:extLst>
          </p:cNvPr>
          <p:cNvSpPr txBox="1"/>
          <p:nvPr/>
        </p:nvSpPr>
        <p:spPr>
          <a:xfrm>
            <a:off x="4247617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$recNo4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4CEC5-0193-164B-A006-A2758E022D80}"/>
              </a:ext>
            </a:extLst>
          </p:cNvPr>
          <p:cNvSpPr txBox="1"/>
          <p:nvPr/>
        </p:nvSpPr>
        <p:spPr>
          <a:xfrm>
            <a:off x="5669290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$recNo5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0618CD-8451-3649-B445-FA031044DEA2}"/>
              </a:ext>
            </a:extLst>
          </p:cNvPr>
          <p:cNvSpPr txBox="1"/>
          <p:nvPr/>
        </p:nvSpPr>
        <p:spPr>
          <a:xfrm>
            <a:off x="7090963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$recNo6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0C3E89-CCB2-BD47-84B2-61ED97CAB3DD}"/>
              </a:ext>
            </a:extLst>
          </p:cNvPr>
          <p:cNvSpPr txBox="1"/>
          <p:nvPr/>
        </p:nvSpPr>
        <p:spPr>
          <a:xfrm>
            <a:off x="8512636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$recNo7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564D29-BFB1-6C4C-9584-B3D33D4E47C4}"/>
              </a:ext>
            </a:extLst>
          </p:cNvPr>
          <p:cNvSpPr txBox="1"/>
          <p:nvPr/>
        </p:nvSpPr>
        <p:spPr>
          <a:xfrm>
            <a:off x="9934309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A25F41-E328-4B45-8950-3FC0793AB7CC}"/>
              </a:ext>
            </a:extLst>
          </p:cNvPr>
          <p:cNvSpPr txBox="1"/>
          <p:nvPr/>
        </p:nvSpPr>
        <p:spPr>
          <a:xfrm>
            <a:off x="11355985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$recNo9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539BB77-0A26-8E48-8A80-D5B3F4F599B2}"/>
              </a:ext>
            </a:extLst>
          </p:cNvPr>
          <p:cNvSpPr txBox="1"/>
          <p:nvPr/>
        </p:nvSpPr>
        <p:spPr>
          <a:xfrm>
            <a:off x="-19112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$recNo10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86A05C9-7EA4-0445-95EB-FECD8D845F2D}"/>
              </a:ext>
            </a:extLst>
          </p:cNvPr>
          <p:cNvSpPr txBox="1"/>
          <p:nvPr/>
        </p:nvSpPr>
        <p:spPr>
          <a:xfrm>
            <a:off x="1402561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$recNo11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DCCD334-058C-794A-AC24-AE8A6CEF8CE0}"/>
              </a:ext>
            </a:extLst>
          </p:cNvPr>
          <p:cNvSpPr txBox="1"/>
          <p:nvPr/>
        </p:nvSpPr>
        <p:spPr>
          <a:xfrm>
            <a:off x="2824234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$recNo12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4AD6524-9B25-974F-931A-30CC1049EE09}"/>
              </a:ext>
            </a:extLst>
          </p:cNvPr>
          <p:cNvSpPr txBox="1"/>
          <p:nvPr/>
        </p:nvSpPr>
        <p:spPr>
          <a:xfrm>
            <a:off x="4245907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$recNo13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02A5A0B-2EAA-9741-8CF3-B64BB536D150}"/>
              </a:ext>
            </a:extLst>
          </p:cNvPr>
          <p:cNvSpPr txBox="1"/>
          <p:nvPr/>
        </p:nvSpPr>
        <p:spPr>
          <a:xfrm>
            <a:off x="5667580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$recNo14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19292EF-3E99-DC4B-B6B2-B8C23EB793C9}"/>
              </a:ext>
            </a:extLst>
          </p:cNvPr>
          <p:cNvSpPr txBox="1"/>
          <p:nvPr/>
        </p:nvSpPr>
        <p:spPr>
          <a:xfrm>
            <a:off x="7089253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$recNo15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7811322-910E-A54E-904E-3EAA41309BE7}"/>
              </a:ext>
            </a:extLst>
          </p:cNvPr>
          <p:cNvSpPr txBox="1"/>
          <p:nvPr/>
        </p:nvSpPr>
        <p:spPr>
          <a:xfrm>
            <a:off x="8510926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$recNo16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95B371D-FF08-DA4D-82D7-E6ECB8121F5C}"/>
              </a:ext>
            </a:extLst>
          </p:cNvPr>
          <p:cNvSpPr txBox="1"/>
          <p:nvPr/>
        </p:nvSpPr>
        <p:spPr>
          <a:xfrm>
            <a:off x="9932599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$recNo17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DA963CA-1500-3842-ABD9-0717FE028B92}"/>
              </a:ext>
            </a:extLst>
          </p:cNvPr>
          <p:cNvSpPr txBox="1"/>
          <p:nvPr/>
        </p:nvSpPr>
        <p:spPr>
          <a:xfrm>
            <a:off x="11354275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E79029F-A0FC-8146-AE78-7DF40D64A9C5}"/>
              </a:ext>
            </a:extLst>
          </p:cNvPr>
          <p:cNvSpPr txBox="1"/>
          <p:nvPr/>
        </p:nvSpPr>
        <p:spPr>
          <a:xfrm>
            <a:off x="514240" y="1677208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02A6AED-7727-FD49-958D-48F7DB02136E}"/>
              </a:ext>
            </a:extLst>
          </p:cNvPr>
          <p:cNvSpPr txBox="1"/>
          <p:nvPr/>
        </p:nvSpPr>
        <p:spPr>
          <a:xfrm>
            <a:off x="1924547" y="1677208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A805240-BDBD-4042-B983-BB3FCE297159}"/>
              </a:ext>
            </a:extLst>
          </p:cNvPr>
          <p:cNvSpPr txBox="1"/>
          <p:nvPr/>
        </p:nvSpPr>
        <p:spPr>
          <a:xfrm>
            <a:off x="3370559" y="1677208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BAFB383-03A9-0C4F-BAB3-815CB3369AB4}"/>
              </a:ext>
            </a:extLst>
          </p:cNvPr>
          <p:cNvSpPr txBox="1"/>
          <p:nvPr/>
        </p:nvSpPr>
        <p:spPr>
          <a:xfrm>
            <a:off x="4780322" y="1677208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E9B4AC7-7DC6-1D46-A1D8-1337B1B73BDC}"/>
              </a:ext>
            </a:extLst>
          </p:cNvPr>
          <p:cNvSpPr txBox="1"/>
          <p:nvPr/>
        </p:nvSpPr>
        <p:spPr>
          <a:xfrm>
            <a:off x="6211885" y="1677208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8057FAE-4B39-A34F-BBBE-A92551FC5A25}"/>
              </a:ext>
            </a:extLst>
          </p:cNvPr>
          <p:cNvSpPr txBox="1"/>
          <p:nvPr/>
        </p:nvSpPr>
        <p:spPr>
          <a:xfrm>
            <a:off x="7602386" y="1677208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5DD19E-2E53-7D43-B6F9-CF2267E8C4E7}"/>
              </a:ext>
            </a:extLst>
          </p:cNvPr>
          <p:cNvSpPr txBox="1"/>
          <p:nvPr/>
        </p:nvSpPr>
        <p:spPr>
          <a:xfrm>
            <a:off x="9021682" y="1677208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$fn7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DEB785E-D4D6-8A4C-ACAE-1E4D15F48492}"/>
              </a:ext>
            </a:extLst>
          </p:cNvPr>
          <p:cNvSpPr txBox="1"/>
          <p:nvPr/>
        </p:nvSpPr>
        <p:spPr>
          <a:xfrm>
            <a:off x="10457950" y="1677208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EF83ECC-E1BD-E843-8333-E24C278C3C65}"/>
              </a:ext>
            </a:extLst>
          </p:cNvPr>
          <p:cNvSpPr txBox="1"/>
          <p:nvPr/>
        </p:nvSpPr>
        <p:spPr>
          <a:xfrm>
            <a:off x="11911695" y="1677208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2C8B8F4-D7A6-374E-A2E6-002AF7F57ECA}"/>
              </a:ext>
            </a:extLst>
          </p:cNvPr>
          <p:cNvSpPr txBox="1"/>
          <p:nvPr/>
        </p:nvSpPr>
        <p:spPr>
          <a:xfrm>
            <a:off x="512264" y="6476700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$fn10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F2E5A00-B4A4-EF4A-AF58-E30813470B7E}"/>
              </a:ext>
            </a:extLst>
          </p:cNvPr>
          <p:cNvSpPr txBox="1"/>
          <p:nvPr/>
        </p:nvSpPr>
        <p:spPr>
          <a:xfrm>
            <a:off x="1922571" y="6476700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$fn11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EE96067-6EE2-C144-9818-947D49F8C723}"/>
              </a:ext>
            </a:extLst>
          </p:cNvPr>
          <p:cNvSpPr txBox="1"/>
          <p:nvPr/>
        </p:nvSpPr>
        <p:spPr>
          <a:xfrm>
            <a:off x="3368583" y="6476700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$fn12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2AD7CBE-1E82-FF40-B9C7-943D49E3CAAA}"/>
              </a:ext>
            </a:extLst>
          </p:cNvPr>
          <p:cNvSpPr txBox="1"/>
          <p:nvPr/>
        </p:nvSpPr>
        <p:spPr>
          <a:xfrm>
            <a:off x="4778346" y="6476700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75F1FC7-A63B-4345-ACE5-FCB4E204F5F0}"/>
              </a:ext>
            </a:extLst>
          </p:cNvPr>
          <p:cNvSpPr txBox="1"/>
          <p:nvPr/>
        </p:nvSpPr>
        <p:spPr>
          <a:xfrm>
            <a:off x="6209909" y="6476700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337C85E-E071-8C4E-BFE2-25774093DE6F}"/>
              </a:ext>
            </a:extLst>
          </p:cNvPr>
          <p:cNvSpPr txBox="1"/>
          <p:nvPr/>
        </p:nvSpPr>
        <p:spPr>
          <a:xfrm>
            <a:off x="7600410" y="6476700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$fn15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D6E7E8C-C8A6-0542-B446-ADDE69FD1628}"/>
              </a:ext>
            </a:extLst>
          </p:cNvPr>
          <p:cNvSpPr txBox="1"/>
          <p:nvPr/>
        </p:nvSpPr>
        <p:spPr>
          <a:xfrm>
            <a:off x="9019706" y="6476700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$fn16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38A4302-E6D6-AC45-BF4D-66B787FDAF0A}"/>
              </a:ext>
            </a:extLst>
          </p:cNvPr>
          <p:cNvSpPr txBox="1"/>
          <p:nvPr/>
        </p:nvSpPr>
        <p:spPr>
          <a:xfrm>
            <a:off x="10455974" y="6476700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$fn17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8640976-3948-C149-927E-5ECC623C568D}"/>
              </a:ext>
            </a:extLst>
          </p:cNvPr>
          <p:cNvSpPr txBox="1"/>
          <p:nvPr/>
        </p:nvSpPr>
        <p:spPr>
          <a:xfrm>
            <a:off x="11909719" y="6476700"/>
            <a:ext cx="430887" cy="10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$fn18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2BA995F-21C8-314C-82D5-46D91E4CF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" y="2030258"/>
            <a:ext cx="396722" cy="1240692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55A24B3B-4BE9-2A4C-B52F-9E7ABB1F7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89" y="2030258"/>
            <a:ext cx="396722" cy="124069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18FC656D-91BA-1746-B106-293426B0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486" y="2030258"/>
            <a:ext cx="396722" cy="1240692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08B13449-1DF0-D74B-B85C-48F828A8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70" y="2030258"/>
            <a:ext cx="396722" cy="1240692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B7964010-22E1-2549-9460-E4544E8B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13" y="2030258"/>
            <a:ext cx="396722" cy="124069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8C375BE8-C34F-E346-BF0F-B50DFC87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195" y="2030258"/>
            <a:ext cx="396722" cy="124069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0B21BE4D-54CD-D24E-B2B6-798859DA3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536" y="2030258"/>
            <a:ext cx="396722" cy="124069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2C4AB433-CECA-8E40-AED1-FA5E3210E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832" y="2030258"/>
            <a:ext cx="396722" cy="1240692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BDF05C8-44E1-9F41-89DA-FC9AA574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693" y="2030258"/>
            <a:ext cx="396722" cy="124069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BAACAE3A-FB4C-8C4C-9227-FD5D930A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4" y="6806000"/>
            <a:ext cx="396722" cy="124069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23EC9EB2-5B41-684F-8412-5FFA787C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814" y="6806000"/>
            <a:ext cx="396722" cy="124069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79F85B60-8427-564B-B563-DC44A4DD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1" y="6806000"/>
            <a:ext cx="396722" cy="1240692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0C6DD8C4-BC8A-BB49-9A52-C2E31553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95" y="6806000"/>
            <a:ext cx="396722" cy="124069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1954BBA6-D24D-DA4B-A4EF-C2D68B95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38" y="6806000"/>
            <a:ext cx="396722" cy="1240692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CA308370-19F4-2743-AEB8-007CAF411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20" y="6806000"/>
            <a:ext cx="396722" cy="1240692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6AF1A636-7C38-3947-9C5D-E8E8C4C6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561" y="6806000"/>
            <a:ext cx="396722" cy="1240692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89DD7E47-E28B-C149-9F21-C343D337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857" y="6806000"/>
            <a:ext cx="396722" cy="1240692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5D005E8C-A8EF-734D-9766-D2297E75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718" y="6806000"/>
            <a:ext cx="396722" cy="1240692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521FA70B-FACE-034C-AB2F-35BC93FD237A}"/>
              </a:ext>
            </a:extLst>
          </p:cNvPr>
          <p:cNvSpPr txBox="1"/>
          <p:nvPr/>
        </p:nvSpPr>
        <p:spPr>
          <a:xfrm>
            <a:off x="-66284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2DB9DAB-85FC-7340-BC24-647C78777288}"/>
              </a:ext>
            </a:extLst>
          </p:cNvPr>
          <p:cNvSpPr txBox="1"/>
          <p:nvPr/>
        </p:nvSpPr>
        <p:spPr>
          <a:xfrm>
            <a:off x="1343225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C5F8B4A-E755-BA46-9F02-EE7C27B4A41D}"/>
              </a:ext>
            </a:extLst>
          </p:cNvPr>
          <p:cNvSpPr txBox="1"/>
          <p:nvPr/>
        </p:nvSpPr>
        <p:spPr>
          <a:xfrm>
            <a:off x="2761698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$name3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AA5195-DEE7-7848-87D5-7161FF46BEC1}"/>
              </a:ext>
            </a:extLst>
          </p:cNvPr>
          <p:cNvSpPr txBox="1"/>
          <p:nvPr/>
        </p:nvSpPr>
        <p:spPr>
          <a:xfrm>
            <a:off x="4179460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$name4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4462E3F-46C4-C64D-8894-2F36AAE7B5DD}"/>
              </a:ext>
            </a:extLst>
          </p:cNvPr>
          <p:cNvSpPr txBox="1"/>
          <p:nvPr/>
        </p:nvSpPr>
        <p:spPr>
          <a:xfrm>
            <a:off x="5607988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$name5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1249668-E2E6-6449-85FB-B7C5A5F8EE9B}"/>
              </a:ext>
            </a:extLst>
          </p:cNvPr>
          <p:cNvSpPr txBox="1"/>
          <p:nvPr/>
        </p:nvSpPr>
        <p:spPr>
          <a:xfrm>
            <a:off x="7027284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$name6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8F8E4BE-9A17-B64D-8384-A7BED6A7DDD9}"/>
              </a:ext>
            </a:extLst>
          </p:cNvPr>
          <p:cNvSpPr txBox="1"/>
          <p:nvPr/>
        </p:nvSpPr>
        <p:spPr>
          <a:xfrm>
            <a:off x="8456901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$name7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236B29A-4F22-6F4E-A22D-44D4339E5399}"/>
              </a:ext>
            </a:extLst>
          </p:cNvPr>
          <p:cNvSpPr txBox="1"/>
          <p:nvPr/>
        </p:nvSpPr>
        <p:spPr>
          <a:xfrm>
            <a:off x="9866817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$name8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157A61A-F93D-C141-843E-212BC73D42DB}"/>
              </a:ext>
            </a:extLst>
          </p:cNvPr>
          <p:cNvSpPr txBox="1"/>
          <p:nvPr/>
        </p:nvSpPr>
        <p:spPr>
          <a:xfrm>
            <a:off x="11309609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$name9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212102F-5A74-3A4D-AFE5-4F5405928C99}"/>
              </a:ext>
            </a:extLst>
          </p:cNvPr>
          <p:cNvSpPr txBox="1"/>
          <p:nvPr/>
        </p:nvSpPr>
        <p:spPr>
          <a:xfrm>
            <a:off x="-66284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EA5E829-E65A-7A40-9757-02D984117749}"/>
              </a:ext>
            </a:extLst>
          </p:cNvPr>
          <p:cNvSpPr txBox="1"/>
          <p:nvPr/>
        </p:nvSpPr>
        <p:spPr>
          <a:xfrm>
            <a:off x="1343225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3AA8F84-39A0-9744-B281-66D23A81445E}"/>
              </a:ext>
            </a:extLst>
          </p:cNvPr>
          <p:cNvSpPr txBox="1"/>
          <p:nvPr/>
        </p:nvSpPr>
        <p:spPr>
          <a:xfrm>
            <a:off x="2761699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0ED1CE9-72F6-DA4D-B976-CCB2FF6B3463}"/>
              </a:ext>
            </a:extLst>
          </p:cNvPr>
          <p:cNvSpPr txBox="1"/>
          <p:nvPr/>
        </p:nvSpPr>
        <p:spPr>
          <a:xfrm>
            <a:off x="4179460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$name13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0468C3D-46B4-7448-930A-7ACE7EE250A0}"/>
              </a:ext>
            </a:extLst>
          </p:cNvPr>
          <p:cNvSpPr txBox="1"/>
          <p:nvPr/>
        </p:nvSpPr>
        <p:spPr>
          <a:xfrm>
            <a:off x="5607988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$name14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466F155-7405-A340-8A39-66F067B32235}"/>
              </a:ext>
            </a:extLst>
          </p:cNvPr>
          <p:cNvSpPr txBox="1"/>
          <p:nvPr/>
        </p:nvSpPr>
        <p:spPr>
          <a:xfrm>
            <a:off x="7027284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$name15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EE725C-1754-C044-9604-B26312F8EE84}"/>
              </a:ext>
            </a:extLst>
          </p:cNvPr>
          <p:cNvSpPr txBox="1"/>
          <p:nvPr/>
        </p:nvSpPr>
        <p:spPr>
          <a:xfrm>
            <a:off x="8456901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$name16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A5FB334-A883-AA48-A48D-4B113FC25566}"/>
              </a:ext>
            </a:extLst>
          </p:cNvPr>
          <p:cNvSpPr txBox="1"/>
          <p:nvPr/>
        </p:nvSpPr>
        <p:spPr>
          <a:xfrm>
            <a:off x="9866817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$name17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D5EEA13-9F0F-FF49-8555-B3604811AAE5}"/>
              </a:ext>
            </a:extLst>
          </p:cNvPr>
          <p:cNvSpPr txBox="1"/>
          <p:nvPr/>
        </p:nvSpPr>
        <p:spPr>
          <a:xfrm>
            <a:off x="11309609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$name18</a:t>
            </a:r>
          </a:p>
        </p:txBody>
      </p:sp>
    </p:spTree>
    <p:extLst>
      <p:ext uri="{BB962C8B-B14F-4D97-AF65-F5344CB8AC3E}">
        <p14:creationId xmlns:p14="http://schemas.microsoft.com/office/powerpoint/2010/main" val="26355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10992</TotalTime>
  <Words>108</Words>
  <Application>Microsoft Office PowerPoint</Application>
  <PresentationFormat>A3 Paper (297x420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Loo,Royston,SINGAPORE,CCSD</dc:creator>
  <cp:lastModifiedBy>pohernshih@outlook.com</cp:lastModifiedBy>
  <cp:revision>27</cp:revision>
  <cp:lastPrinted>2021-06-13T09:36:33Z</cp:lastPrinted>
  <dcterms:created xsi:type="dcterms:W3CDTF">2021-06-12T16:28:27Z</dcterms:created>
  <dcterms:modified xsi:type="dcterms:W3CDTF">2021-06-21T08:01:02Z</dcterms:modified>
</cp:coreProperties>
</file>