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4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C7A9D5D-E90E-744E-92D0-B73B46EA9FF6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86"/>
    <p:restoredTop sz="96327"/>
  </p:normalViewPr>
  <p:slideViewPr>
    <p:cSldViewPr snapToGrid="0" snapToObjects="1">
      <p:cViewPr>
        <p:scale>
          <a:sx n="66" d="100"/>
          <a:sy n="66" d="100"/>
        </p:scale>
        <p:origin x="548" y="-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AC48-CE32-F24A-8567-6CB4EA7E344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FD46-7805-304A-A78F-CCBA1004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3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AC48-CE32-F24A-8567-6CB4EA7E344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FD46-7805-304A-A78F-CCBA1004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1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AC48-CE32-F24A-8567-6CB4EA7E344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FD46-7805-304A-A78F-CCBA1004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0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AC48-CE32-F24A-8567-6CB4EA7E344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FD46-7805-304A-A78F-CCBA1004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9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AC48-CE32-F24A-8567-6CB4EA7E344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FD46-7805-304A-A78F-CCBA1004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9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AC48-CE32-F24A-8567-6CB4EA7E344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FD46-7805-304A-A78F-CCBA1004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07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AC48-CE32-F24A-8567-6CB4EA7E344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FD46-7805-304A-A78F-CCBA1004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4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AC48-CE32-F24A-8567-6CB4EA7E344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FD46-7805-304A-A78F-CCBA1004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9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AC48-CE32-F24A-8567-6CB4EA7E344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FD46-7805-304A-A78F-CCBA1004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3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AC48-CE32-F24A-8567-6CB4EA7E344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FD46-7805-304A-A78F-CCBA1004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8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AC48-CE32-F24A-8567-6CB4EA7E344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FD46-7805-304A-A78F-CCBA1004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0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6AC48-CE32-F24A-8567-6CB4EA7E344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6FD46-7805-304A-A78F-CCBA1004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5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62">
            <a:extLst>
              <a:ext uri="{FF2B5EF4-FFF2-40B4-BE49-F238E27FC236}">
                <a16:creationId xmlns:a16="http://schemas.microsoft.com/office/drawing/2014/main" id="{342DB5D4-952D-2145-B33A-15D32BDCD3CE}"/>
              </a:ext>
            </a:extLst>
          </p:cNvPr>
          <p:cNvGraphicFramePr>
            <a:graphicFrameLocks noGrp="1"/>
          </p:cNvGraphicFramePr>
          <p:nvPr/>
        </p:nvGraphicFramePr>
        <p:xfrm>
          <a:off x="-1009989" y="-40328"/>
          <a:ext cx="855860" cy="9641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860">
                  <a:extLst>
                    <a:ext uri="{9D8B030D-6E8A-4147-A177-3AD203B41FA5}">
                      <a16:colId xmlns:a16="http://schemas.microsoft.com/office/drawing/2014/main" val="3288154974"/>
                    </a:ext>
                  </a:extLst>
                </a:gridCol>
              </a:tblGrid>
              <a:tr h="482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59982"/>
                  </a:ext>
                </a:extLst>
              </a:tr>
              <a:tr h="482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098901"/>
                  </a:ext>
                </a:extLst>
              </a:tr>
            </a:tbl>
          </a:graphicData>
        </a:graphic>
      </p:graphicFrame>
      <p:graphicFrame>
        <p:nvGraphicFramePr>
          <p:cNvPr id="1027" name="Table 1027">
            <a:extLst>
              <a:ext uri="{FF2B5EF4-FFF2-40B4-BE49-F238E27FC236}">
                <a16:creationId xmlns:a16="http://schemas.microsoft.com/office/drawing/2014/main" id="{F7A25DB8-A8C2-C34D-B225-CC026C0FBDED}"/>
              </a:ext>
            </a:extLst>
          </p:cNvPr>
          <p:cNvGraphicFramePr>
            <a:graphicFrameLocks noGrp="1"/>
          </p:cNvGraphicFramePr>
          <p:nvPr/>
        </p:nvGraphicFramePr>
        <p:xfrm>
          <a:off x="-17402" y="-660313"/>
          <a:ext cx="12819006" cy="475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334">
                  <a:extLst>
                    <a:ext uri="{9D8B030D-6E8A-4147-A177-3AD203B41FA5}">
                      <a16:colId xmlns:a16="http://schemas.microsoft.com/office/drawing/2014/main" val="647661891"/>
                    </a:ext>
                  </a:extLst>
                </a:gridCol>
                <a:gridCol w="1424334">
                  <a:extLst>
                    <a:ext uri="{9D8B030D-6E8A-4147-A177-3AD203B41FA5}">
                      <a16:colId xmlns:a16="http://schemas.microsoft.com/office/drawing/2014/main" val="3799584496"/>
                    </a:ext>
                  </a:extLst>
                </a:gridCol>
                <a:gridCol w="1424334">
                  <a:extLst>
                    <a:ext uri="{9D8B030D-6E8A-4147-A177-3AD203B41FA5}">
                      <a16:colId xmlns:a16="http://schemas.microsoft.com/office/drawing/2014/main" val="788100535"/>
                    </a:ext>
                  </a:extLst>
                </a:gridCol>
                <a:gridCol w="1424334">
                  <a:extLst>
                    <a:ext uri="{9D8B030D-6E8A-4147-A177-3AD203B41FA5}">
                      <a16:colId xmlns:a16="http://schemas.microsoft.com/office/drawing/2014/main" val="3378396980"/>
                    </a:ext>
                  </a:extLst>
                </a:gridCol>
                <a:gridCol w="1424334">
                  <a:extLst>
                    <a:ext uri="{9D8B030D-6E8A-4147-A177-3AD203B41FA5}">
                      <a16:colId xmlns:a16="http://schemas.microsoft.com/office/drawing/2014/main" val="3650997727"/>
                    </a:ext>
                  </a:extLst>
                </a:gridCol>
                <a:gridCol w="1424334">
                  <a:extLst>
                    <a:ext uri="{9D8B030D-6E8A-4147-A177-3AD203B41FA5}">
                      <a16:colId xmlns:a16="http://schemas.microsoft.com/office/drawing/2014/main" val="2464225017"/>
                    </a:ext>
                  </a:extLst>
                </a:gridCol>
                <a:gridCol w="1424334">
                  <a:extLst>
                    <a:ext uri="{9D8B030D-6E8A-4147-A177-3AD203B41FA5}">
                      <a16:colId xmlns:a16="http://schemas.microsoft.com/office/drawing/2014/main" val="3151551781"/>
                    </a:ext>
                  </a:extLst>
                </a:gridCol>
                <a:gridCol w="1424334">
                  <a:extLst>
                    <a:ext uri="{9D8B030D-6E8A-4147-A177-3AD203B41FA5}">
                      <a16:colId xmlns:a16="http://schemas.microsoft.com/office/drawing/2014/main" val="3081876835"/>
                    </a:ext>
                  </a:extLst>
                </a:gridCol>
                <a:gridCol w="1424334">
                  <a:extLst>
                    <a:ext uri="{9D8B030D-6E8A-4147-A177-3AD203B41FA5}">
                      <a16:colId xmlns:a16="http://schemas.microsoft.com/office/drawing/2014/main" val="1312782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493942"/>
                  </a:ext>
                </a:extLst>
              </a:tr>
            </a:tbl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488F293A-9A5F-4C42-A22E-1DC69D22ED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5"/>
          <a:stretch/>
        </p:blipFill>
        <p:spPr>
          <a:xfrm>
            <a:off x="0" y="-1731"/>
            <a:ext cx="1443980" cy="4760895"/>
          </a:xfrm>
          <a:prstGeom prst="rect">
            <a:avLst/>
          </a:prstGeom>
          <a:ln>
            <a:noFill/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0BF7CFB-C32A-7549-993C-B79EDC6BE0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5"/>
          <a:stretch/>
        </p:blipFill>
        <p:spPr>
          <a:xfrm>
            <a:off x="1419296" y="-1731"/>
            <a:ext cx="1443980" cy="4760895"/>
          </a:xfrm>
          <a:prstGeom prst="rect">
            <a:avLst/>
          </a:prstGeom>
          <a:ln>
            <a:noFill/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3FDACC5-183F-B541-8A6A-F24A4259ED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5"/>
          <a:stretch/>
        </p:blipFill>
        <p:spPr>
          <a:xfrm>
            <a:off x="2838592" y="-1731"/>
            <a:ext cx="1443980" cy="4760895"/>
          </a:xfrm>
          <a:prstGeom prst="rect">
            <a:avLst/>
          </a:prstGeom>
          <a:ln>
            <a:noFill/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D062AA6-AE33-0D4B-B3CC-2BA76B4EC6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5"/>
          <a:stretch/>
        </p:blipFill>
        <p:spPr>
          <a:xfrm>
            <a:off x="4257888" y="-1731"/>
            <a:ext cx="1443980" cy="4760895"/>
          </a:xfrm>
          <a:prstGeom prst="rect">
            <a:avLst/>
          </a:prstGeom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BDCD042-8D9D-BA41-A339-BE41535C52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5"/>
          <a:stretch/>
        </p:blipFill>
        <p:spPr>
          <a:xfrm>
            <a:off x="5677184" y="-1731"/>
            <a:ext cx="1443980" cy="4760895"/>
          </a:xfrm>
          <a:prstGeom prst="rect">
            <a:avLst/>
          </a:prstGeom>
          <a:ln>
            <a:noFill/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EF8DFEA-D330-7B44-8EEE-5A5829CC58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5"/>
          <a:stretch/>
        </p:blipFill>
        <p:spPr>
          <a:xfrm>
            <a:off x="7096480" y="-1731"/>
            <a:ext cx="1443980" cy="4760895"/>
          </a:xfrm>
          <a:prstGeom prst="rect">
            <a:avLst/>
          </a:prstGeom>
          <a:ln>
            <a:noFill/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9972082-7AD8-B046-AD57-730CA5B9CA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5"/>
          <a:stretch/>
        </p:blipFill>
        <p:spPr>
          <a:xfrm>
            <a:off x="8515776" y="-1731"/>
            <a:ext cx="1443980" cy="4760895"/>
          </a:xfrm>
          <a:prstGeom prst="rect">
            <a:avLst/>
          </a:prstGeom>
          <a:ln>
            <a:noFill/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A8522A0-50E7-A446-A9B8-BE1CE990A6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5"/>
          <a:stretch/>
        </p:blipFill>
        <p:spPr>
          <a:xfrm>
            <a:off x="9935072" y="-1731"/>
            <a:ext cx="1443980" cy="4760895"/>
          </a:xfrm>
          <a:prstGeom prst="rect">
            <a:avLst/>
          </a:prstGeom>
          <a:ln>
            <a:noFill/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3FD8129-A2C1-6840-9D29-49E2203003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5"/>
          <a:stretch/>
        </p:blipFill>
        <p:spPr>
          <a:xfrm>
            <a:off x="11354368" y="-1731"/>
            <a:ext cx="1443980" cy="4760895"/>
          </a:xfrm>
          <a:prstGeom prst="rect">
            <a:avLst/>
          </a:prstGeom>
          <a:ln>
            <a:noFill/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899CE23-A947-7441-94D0-8D84A303F4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5"/>
          <a:stretch/>
        </p:blipFill>
        <p:spPr>
          <a:xfrm>
            <a:off x="2284" y="4795786"/>
            <a:ext cx="1443980" cy="4760895"/>
          </a:xfrm>
          <a:prstGeom prst="rect">
            <a:avLst/>
          </a:prstGeom>
          <a:ln>
            <a:noFill/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464F3BD-0B38-BB44-BBEE-0EE54788D2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5"/>
          <a:stretch/>
        </p:blipFill>
        <p:spPr>
          <a:xfrm>
            <a:off x="1421580" y="4795786"/>
            <a:ext cx="1443980" cy="4760895"/>
          </a:xfrm>
          <a:prstGeom prst="rect">
            <a:avLst/>
          </a:prstGeom>
          <a:ln>
            <a:noFill/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8DC79F0-8FA5-B34D-93A6-0FB8927A80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5"/>
          <a:stretch/>
        </p:blipFill>
        <p:spPr>
          <a:xfrm>
            <a:off x="2840876" y="4795786"/>
            <a:ext cx="1443980" cy="4760895"/>
          </a:xfrm>
          <a:prstGeom prst="rect">
            <a:avLst/>
          </a:prstGeom>
          <a:ln>
            <a:noFill/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B460048-53A8-F84E-A330-F11A715974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5"/>
          <a:stretch/>
        </p:blipFill>
        <p:spPr>
          <a:xfrm>
            <a:off x="4260172" y="4795786"/>
            <a:ext cx="1443980" cy="4760895"/>
          </a:xfrm>
          <a:prstGeom prst="rect">
            <a:avLst/>
          </a:prstGeom>
          <a:ln>
            <a:noFill/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A728F4E-D92C-C842-A4D2-509F55DDD9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5"/>
          <a:stretch/>
        </p:blipFill>
        <p:spPr>
          <a:xfrm>
            <a:off x="5679468" y="4795786"/>
            <a:ext cx="1443980" cy="4760895"/>
          </a:xfrm>
          <a:prstGeom prst="rect">
            <a:avLst/>
          </a:prstGeom>
          <a:ln>
            <a:noFill/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B7FB34F-25B7-1747-97E5-F9E92FF872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5"/>
          <a:stretch/>
        </p:blipFill>
        <p:spPr>
          <a:xfrm>
            <a:off x="7098764" y="4795786"/>
            <a:ext cx="1443980" cy="4760895"/>
          </a:xfrm>
          <a:prstGeom prst="rect">
            <a:avLst/>
          </a:prstGeom>
          <a:ln>
            <a:noFill/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C1A8FA5-6AA6-1D45-9181-6B505268B6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5"/>
          <a:stretch/>
        </p:blipFill>
        <p:spPr>
          <a:xfrm>
            <a:off x="8518060" y="4795786"/>
            <a:ext cx="1443980" cy="4760895"/>
          </a:xfrm>
          <a:prstGeom prst="rect">
            <a:avLst/>
          </a:prstGeom>
          <a:ln>
            <a:noFill/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18F57C9-7CF9-0845-8265-013F4BCF53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5"/>
          <a:stretch/>
        </p:blipFill>
        <p:spPr>
          <a:xfrm>
            <a:off x="9937356" y="4795786"/>
            <a:ext cx="1443980" cy="4760895"/>
          </a:xfrm>
          <a:prstGeom prst="rect">
            <a:avLst/>
          </a:prstGeom>
          <a:ln>
            <a:noFill/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B148657-84A2-364A-955D-D84B7A9833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5"/>
          <a:stretch/>
        </p:blipFill>
        <p:spPr>
          <a:xfrm>
            <a:off x="11356652" y="4795786"/>
            <a:ext cx="1443980" cy="4760895"/>
          </a:xfrm>
          <a:prstGeom prst="rect">
            <a:avLst/>
          </a:prstGeom>
          <a:ln>
            <a:noFill/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E97D33B-6F06-A84A-A883-1F95CFB75A32}"/>
              </a:ext>
            </a:extLst>
          </p:cNvPr>
          <p:cNvCxnSpPr/>
          <p:nvPr/>
        </p:nvCxnSpPr>
        <p:spPr>
          <a:xfrm>
            <a:off x="-1244600" y="4759164"/>
            <a:ext cx="1424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AFE2BA6-EB94-7148-9361-B3762FD072F7}"/>
              </a:ext>
            </a:extLst>
          </p:cNvPr>
          <p:cNvSpPr txBox="1"/>
          <p:nvPr/>
        </p:nvSpPr>
        <p:spPr>
          <a:xfrm>
            <a:off x="0" y="4460952"/>
            <a:ext cx="1443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$recNo1</a:t>
            </a:r>
            <a:endParaRPr 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C6F7434-BFB9-2341-A203-7B8ADD5024B5}"/>
              </a:ext>
            </a:extLst>
          </p:cNvPr>
          <p:cNvSpPr txBox="1"/>
          <p:nvPr/>
        </p:nvSpPr>
        <p:spPr>
          <a:xfrm>
            <a:off x="1404271" y="4460952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$recNo2</a:t>
            </a:r>
            <a:endParaRPr 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F5AF35-B9E0-D64D-A0DF-89A4AA949E7F}"/>
              </a:ext>
            </a:extLst>
          </p:cNvPr>
          <p:cNvSpPr txBox="1"/>
          <p:nvPr/>
        </p:nvSpPr>
        <p:spPr>
          <a:xfrm>
            <a:off x="2825944" y="4460952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$recNo3</a:t>
            </a:r>
            <a:endParaRPr 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A60F79-2791-1F45-9AA9-9DEF46C4FAB1}"/>
              </a:ext>
            </a:extLst>
          </p:cNvPr>
          <p:cNvSpPr txBox="1"/>
          <p:nvPr/>
        </p:nvSpPr>
        <p:spPr>
          <a:xfrm>
            <a:off x="4247617" y="4460952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$recNo4</a:t>
            </a:r>
            <a:endParaRPr 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44CEC5-0193-164B-A006-A2758E022D80}"/>
              </a:ext>
            </a:extLst>
          </p:cNvPr>
          <p:cNvSpPr txBox="1"/>
          <p:nvPr/>
        </p:nvSpPr>
        <p:spPr>
          <a:xfrm>
            <a:off x="5669290" y="4460952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$recNo5</a:t>
            </a:r>
            <a:endParaRPr 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0618CD-8451-3649-B445-FA031044DEA2}"/>
              </a:ext>
            </a:extLst>
          </p:cNvPr>
          <p:cNvSpPr txBox="1"/>
          <p:nvPr/>
        </p:nvSpPr>
        <p:spPr>
          <a:xfrm>
            <a:off x="7090963" y="4460952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$recNo6</a:t>
            </a:r>
            <a:endParaRPr 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0C3E89-CCB2-BD47-84B2-61ED97CAB3DD}"/>
              </a:ext>
            </a:extLst>
          </p:cNvPr>
          <p:cNvSpPr txBox="1"/>
          <p:nvPr/>
        </p:nvSpPr>
        <p:spPr>
          <a:xfrm>
            <a:off x="8512636" y="4460952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$recNo7</a:t>
            </a:r>
            <a:endParaRPr 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5564D29-BFB1-6C4C-9584-B3D33D4E47C4}"/>
              </a:ext>
            </a:extLst>
          </p:cNvPr>
          <p:cNvSpPr txBox="1"/>
          <p:nvPr/>
        </p:nvSpPr>
        <p:spPr>
          <a:xfrm>
            <a:off x="9934309" y="4460952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$recNo8</a:t>
            </a:r>
            <a:endParaRPr 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A25F41-E328-4B45-8950-3FC0793AB7CC}"/>
              </a:ext>
            </a:extLst>
          </p:cNvPr>
          <p:cNvSpPr txBox="1"/>
          <p:nvPr/>
        </p:nvSpPr>
        <p:spPr>
          <a:xfrm>
            <a:off x="11355985" y="4460952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$recNo9</a:t>
            </a:r>
            <a:endParaRPr 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DA50BBE-0896-B242-8E83-433A30ADFA5B}"/>
              </a:ext>
            </a:extLst>
          </p:cNvPr>
          <p:cNvSpPr txBox="1"/>
          <p:nvPr/>
        </p:nvSpPr>
        <p:spPr>
          <a:xfrm>
            <a:off x="-7931" y="9302315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$recNo10</a:t>
            </a:r>
            <a:endParaRPr lang="en-US" sz="1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7C7C3B4-EBD7-3A4E-AD67-79A0CE7A8C47}"/>
              </a:ext>
            </a:extLst>
          </p:cNvPr>
          <p:cNvSpPr txBox="1"/>
          <p:nvPr/>
        </p:nvSpPr>
        <p:spPr>
          <a:xfrm>
            <a:off x="1413742" y="9302315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$recNo11</a:t>
            </a:r>
            <a:endParaRPr lang="en-US" sz="14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31788F9-316E-5041-90B6-102F8CBD72D9}"/>
              </a:ext>
            </a:extLst>
          </p:cNvPr>
          <p:cNvSpPr txBox="1"/>
          <p:nvPr/>
        </p:nvSpPr>
        <p:spPr>
          <a:xfrm>
            <a:off x="2835415" y="9302315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$recNo12</a:t>
            </a:r>
            <a:endParaRPr lang="en-US" sz="14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4F0AAE9-9B21-0643-B1ED-73BA0A996100}"/>
              </a:ext>
            </a:extLst>
          </p:cNvPr>
          <p:cNvSpPr txBox="1"/>
          <p:nvPr/>
        </p:nvSpPr>
        <p:spPr>
          <a:xfrm>
            <a:off x="4257088" y="9302315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$recNo13</a:t>
            </a:r>
            <a:endParaRPr lang="en-US" sz="14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59651A-EA64-F048-A769-F6AB12E3DDB5}"/>
              </a:ext>
            </a:extLst>
          </p:cNvPr>
          <p:cNvSpPr txBox="1"/>
          <p:nvPr/>
        </p:nvSpPr>
        <p:spPr>
          <a:xfrm>
            <a:off x="5678761" y="9302315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$recNo14</a:t>
            </a:r>
            <a:endParaRPr lang="en-US" sz="14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C1383EE-68FC-F943-9CEB-41D9CC0075DB}"/>
              </a:ext>
            </a:extLst>
          </p:cNvPr>
          <p:cNvSpPr txBox="1"/>
          <p:nvPr/>
        </p:nvSpPr>
        <p:spPr>
          <a:xfrm>
            <a:off x="7100434" y="9302315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$recNo15</a:t>
            </a:r>
            <a:endParaRPr lang="en-US" sz="14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757A113-7FBA-0948-943F-9F72B5857D85}"/>
              </a:ext>
            </a:extLst>
          </p:cNvPr>
          <p:cNvSpPr txBox="1"/>
          <p:nvPr/>
        </p:nvSpPr>
        <p:spPr>
          <a:xfrm>
            <a:off x="8522107" y="9302315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$recNo16</a:t>
            </a:r>
            <a:endParaRPr lang="en-US" sz="14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223D1F-6BD8-6A42-8499-C58966323567}"/>
              </a:ext>
            </a:extLst>
          </p:cNvPr>
          <p:cNvSpPr txBox="1"/>
          <p:nvPr/>
        </p:nvSpPr>
        <p:spPr>
          <a:xfrm>
            <a:off x="9943780" y="9302315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$recNo17</a:t>
            </a:r>
            <a:endParaRPr lang="en-US" sz="14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CDE475C-3C3E-744C-9CA7-662B0D7898F1}"/>
              </a:ext>
            </a:extLst>
          </p:cNvPr>
          <p:cNvSpPr txBox="1"/>
          <p:nvPr/>
        </p:nvSpPr>
        <p:spPr>
          <a:xfrm>
            <a:off x="11365456" y="9302315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$recNo18</a:t>
            </a:r>
            <a:endParaRPr lang="en-US" sz="14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24EE939-AC14-4D41-B2B4-70049AF4235E}"/>
              </a:ext>
            </a:extLst>
          </p:cNvPr>
          <p:cNvSpPr txBox="1"/>
          <p:nvPr/>
        </p:nvSpPr>
        <p:spPr>
          <a:xfrm>
            <a:off x="-66284" y="1682708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/>
              <a:t>$name1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10CD274-6F2B-0E4F-952B-42FC28358A3C}"/>
              </a:ext>
            </a:extLst>
          </p:cNvPr>
          <p:cNvSpPr txBox="1"/>
          <p:nvPr/>
        </p:nvSpPr>
        <p:spPr>
          <a:xfrm>
            <a:off x="490591" y="1746506"/>
            <a:ext cx="430887" cy="14852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/>
              <a:t>$relationName1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70C9CA1-3DAB-3E4D-B668-DFAC32C173F8}"/>
              </a:ext>
            </a:extLst>
          </p:cNvPr>
          <p:cNvSpPr txBox="1"/>
          <p:nvPr/>
        </p:nvSpPr>
        <p:spPr>
          <a:xfrm>
            <a:off x="747076" y="1686252"/>
            <a:ext cx="369332" cy="14852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200" b="1" dirty="0"/>
              <a:t>$relation1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D87F746-50A7-C242-B502-2F37651AC2DE}"/>
              </a:ext>
            </a:extLst>
          </p:cNvPr>
          <p:cNvSpPr txBox="1"/>
          <p:nvPr/>
        </p:nvSpPr>
        <p:spPr>
          <a:xfrm>
            <a:off x="1343225" y="1682708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/>
              <a:t>$name2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463CB27-F16F-E641-B1B4-93E859F42BB5}"/>
              </a:ext>
            </a:extLst>
          </p:cNvPr>
          <p:cNvSpPr txBox="1"/>
          <p:nvPr/>
        </p:nvSpPr>
        <p:spPr>
          <a:xfrm>
            <a:off x="1900100" y="1746506"/>
            <a:ext cx="430887" cy="14852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/>
              <a:t>$relationName2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9611EDA-4255-DB49-863F-6B42B3FA73B1}"/>
              </a:ext>
            </a:extLst>
          </p:cNvPr>
          <p:cNvSpPr txBox="1"/>
          <p:nvPr/>
        </p:nvSpPr>
        <p:spPr>
          <a:xfrm>
            <a:off x="2156585" y="1686252"/>
            <a:ext cx="369332" cy="14852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200" b="1" dirty="0"/>
              <a:t>$relation2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9A8DF31-ABFB-AE4C-9E3D-FB53FB2FF90E}"/>
              </a:ext>
            </a:extLst>
          </p:cNvPr>
          <p:cNvSpPr txBox="1"/>
          <p:nvPr/>
        </p:nvSpPr>
        <p:spPr>
          <a:xfrm>
            <a:off x="2761698" y="1682708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/>
              <a:t>$name3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D1804A0-5CCC-C94F-B9BD-F7BAC96ED2B5}"/>
              </a:ext>
            </a:extLst>
          </p:cNvPr>
          <p:cNvSpPr txBox="1"/>
          <p:nvPr/>
        </p:nvSpPr>
        <p:spPr>
          <a:xfrm>
            <a:off x="3376448" y="1746506"/>
            <a:ext cx="430887" cy="14852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/>
              <a:t>$relationName3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1020AF8-A5BC-4944-801F-0E543933A6D0}"/>
              </a:ext>
            </a:extLst>
          </p:cNvPr>
          <p:cNvSpPr txBox="1"/>
          <p:nvPr/>
        </p:nvSpPr>
        <p:spPr>
          <a:xfrm>
            <a:off x="3632933" y="1686252"/>
            <a:ext cx="369332" cy="14852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200" b="1" dirty="0"/>
              <a:t>$relation3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CF8ED54-47E0-BB4E-B863-85E24BE06442}"/>
              </a:ext>
            </a:extLst>
          </p:cNvPr>
          <p:cNvSpPr txBox="1"/>
          <p:nvPr/>
        </p:nvSpPr>
        <p:spPr>
          <a:xfrm>
            <a:off x="4179460" y="1682708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/>
              <a:t>$name4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DF42573-34A9-A247-8676-9FD2CBBD73FB}"/>
              </a:ext>
            </a:extLst>
          </p:cNvPr>
          <p:cNvSpPr txBox="1"/>
          <p:nvPr/>
        </p:nvSpPr>
        <p:spPr>
          <a:xfrm>
            <a:off x="4771060" y="1746506"/>
            <a:ext cx="430887" cy="14852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/>
              <a:t>$relationName4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B7B0963-7F22-A346-AD06-977333166F03}"/>
              </a:ext>
            </a:extLst>
          </p:cNvPr>
          <p:cNvSpPr txBox="1"/>
          <p:nvPr/>
        </p:nvSpPr>
        <p:spPr>
          <a:xfrm>
            <a:off x="5027545" y="1686252"/>
            <a:ext cx="369332" cy="14852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200" b="1" dirty="0"/>
              <a:t>$relation4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39E8DDF-171F-9D45-B510-C2B00996D44A}"/>
              </a:ext>
            </a:extLst>
          </p:cNvPr>
          <p:cNvSpPr txBox="1"/>
          <p:nvPr/>
        </p:nvSpPr>
        <p:spPr>
          <a:xfrm>
            <a:off x="5607988" y="1682708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/>
              <a:t>$name5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273907D-E556-354D-942C-2E0676269AB1}"/>
              </a:ext>
            </a:extLst>
          </p:cNvPr>
          <p:cNvSpPr txBox="1"/>
          <p:nvPr/>
        </p:nvSpPr>
        <p:spPr>
          <a:xfrm>
            <a:off x="6199588" y="1746506"/>
            <a:ext cx="430887" cy="14852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/>
              <a:t>$relationName5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4E0FD79-FF8B-0A46-81CA-DA2B54CD98E1}"/>
              </a:ext>
            </a:extLst>
          </p:cNvPr>
          <p:cNvSpPr txBox="1"/>
          <p:nvPr/>
        </p:nvSpPr>
        <p:spPr>
          <a:xfrm>
            <a:off x="6456073" y="1686252"/>
            <a:ext cx="369332" cy="14852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200" b="1" dirty="0"/>
              <a:t>$relation5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E480ED2-9EEC-3342-B0A4-BFCCB650BABE}"/>
              </a:ext>
            </a:extLst>
          </p:cNvPr>
          <p:cNvSpPr txBox="1"/>
          <p:nvPr/>
        </p:nvSpPr>
        <p:spPr>
          <a:xfrm>
            <a:off x="7027284" y="1682708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/>
              <a:t>$name6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37CBB6D-3AD9-D340-B077-BAA998892B05}"/>
              </a:ext>
            </a:extLst>
          </p:cNvPr>
          <p:cNvSpPr txBox="1"/>
          <p:nvPr/>
        </p:nvSpPr>
        <p:spPr>
          <a:xfrm>
            <a:off x="7618884" y="1746506"/>
            <a:ext cx="430887" cy="14852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/>
              <a:t>$relationName6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C58141E-2304-E249-9FFA-9E5033018400}"/>
              </a:ext>
            </a:extLst>
          </p:cNvPr>
          <p:cNvSpPr txBox="1"/>
          <p:nvPr/>
        </p:nvSpPr>
        <p:spPr>
          <a:xfrm>
            <a:off x="7875369" y="1686252"/>
            <a:ext cx="369332" cy="14852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200" b="1" dirty="0"/>
              <a:t>$relation6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AF281A0-8D8E-BD44-8FCC-E574B182F001}"/>
              </a:ext>
            </a:extLst>
          </p:cNvPr>
          <p:cNvSpPr txBox="1"/>
          <p:nvPr/>
        </p:nvSpPr>
        <p:spPr>
          <a:xfrm>
            <a:off x="8456901" y="1682708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/>
              <a:t>$name7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014C402-E74D-4348-A46C-F62138BA9F34}"/>
              </a:ext>
            </a:extLst>
          </p:cNvPr>
          <p:cNvSpPr txBox="1"/>
          <p:nvPr/>
        </p:nvSpPr>
        <p:spPr>
          <a:xfrm>
            <a:off x="9013776" y="1746506"/>
            <a:ext cx="430887" cy="14852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/>
              <a:t>$relationName7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3361E5A1-E4F9-DC47-B27B-0D1F33E000C6}"/>
              </a:ext>
            </a:extLst>
          </p:cNvPr>
          <p:cNvSpPr txBox="1"/>
          <p:nvPr/>
        </p:nvSpPr>
        <p:spPr>
          <a:xfrm>
            <a:off x="9270261" y="1686252"/>
            <a:ext cx="369332" cy="14852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200" b="1" dirty="0"/>
              <a:t>$relation7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2628677-F4F7-C74F-B19B-58DA3F062D71}"/>
              </a:ext>
            </a:extLst>
          </p:cNvPr>
          <p:cNvSpPr txBox="1"/>
          <p:nvPr/>
        </p:nvSpPr>
        <p:spPr>
          <a:xfrm>
            <a:off x="9866817" y="1682708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/>
              <a:t>$name8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959235F-455C-2349-B476-B2BEF3B3195D}"/>
              </a:ext>
            </a:extLst>
          </p:cNvPr>
          <p:cNvSpPr txBox="1"/>
          <p:nvPr/>
        </p:nvSpPr>
        <p:spPr>
          <a:xfrm>
            <a:off x="10458417" y="1746506"/>
            <a:ext cx="430887" cy="14852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/>
              <a:t>$relationName8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D5B815A-6FFF-7B4C-8EEE-23F1F69F9A00}"/>
              </a:ext>
            </a:extLst>
          </p:cNvPr>
          <p:cNvSpPr txBox="1"/>
          <p:nvPr/>
        </p:nvSpPr>
        <p:spPr>
          <a:xfrm>
            <a:off x="10714902" y="1686252"/>
            <a:ext cx="369332" cy="14852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200" b="1" dirty="0"/>
              <a:t>$relation8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C9496967-240C-DF4C-8FBA-C6A95C376A3F}"/>
              </a:ext>
            </a:extLst>
          </p:cNvPr>
          <p:cNvSpPr txBox="1"/>
          <p:nvPr/>
        </p:nvSpPr>
        <p:spPr>
          <a:xfrm>
            <a:off x="11309609" y="1682708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/>
              <a:t>$name9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784BAB20-E761-8D43-BF15-4DBFA648F9C4}"/>
              </a:ext>
            </a:extLst>
          </p:cNvPr>
          <p:cNvSpPr txBox="1"/>
          <p:nvPr/>
        </p:nvSpPr>
        <p:spPr>
          <a:xfrm>
            <a:off x="11866484" y="1746506"/>
            <a:ext cx="430887" cy="14852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/>
              <a:t>$relationName9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B2FB8E3A-1017-3346-A600-F6C7E4838D38}"/>
              </a:ext>
            </a:extLst>
          </p:cNvPr>
          <p:cNvSpPr txBox="1"/>
          <p:nvPr/>
        </p:nvSpPr>
        <p:spPr>
          <a:xfrm>
            <a:off x="12122969" y="1686252"/>
            <a:ext cx="369332" cy="14852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200" b="1" dirty="0"/>
              <a:t>$relation9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5F761141-AF05-6846-9B4C-CDA08BCFC7F8}"/>
              </a:ext>
            </a:extLst>
          </p:cNvPr>
          <p:cNvSpPr txBox="1"/>
          <p:nvPr/>
        </p:nvSpPr>
        <p:spPr>
          <a:xfrm>
            <a:off x="-66284" y="6507401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/>
              <a:t>$name10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3A0CB32B-4A33-424C-BDDF-954E310E1E16}"/>
              </a:ext>
            </a:extLst>
          </p:cNvPr>
          <p:cNvSpPr txBox="1"/>
          <p:nvPr/>
        </p:nvSpPr>
        <p:spPr>
          <a:xfrm>
            <a:off x="490591" y="6571199"/>
            <a:ext cx="430887" cy="16148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/>
              <a:t>$relationName10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99D7B12C-7034-2242-9033-91120F3DF9A1}"/>
              </a:ext>
            </a:extLst>
          </p:cNvPr>
          <p:cNvSpPr txBox="1"/>
          <p:nvPr/>
        </p:nvSpPr>
        <p:spPr>
          <a:xfrm>
            <a:off x="747076" y="6510945"/>
            <a:ext cx="369332" cy="14852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200" b="1" dirty="0"/>
              <a:t>$relation10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AFA6135A-1727-7F40-871D-A5A9D83BDE8B}"/>
              </a:ext>
            </a:extLst>
          </p:cNvPr>
          <p:cNvSpPr txBox="1"/>
          <p:nvPr/>
        </p:nvSpPr>
        <p:spPr>
          <a:xfrm>
            <a:off x="1343225" y="6507401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/>
              <a:t>$name11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68660013-04C3-544A-A08B-5E4C67E23382}"/>
              </a:ext>
            </a:extLst>
          </p:cNvPr>
          <p:cNvSpPr txBox="1"/>
          <p:nvPr/>
        </p:nvSpPr>
        <p:spPr>
          <a:xfrm>
            <a:off x="1900100" y="6571199"/>
            <a:ext cx="430887" cy="16148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/>
              <a:t>$relationName11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894DF990-2CED-B34F-AF61-9138AC29F8E2}"/>
              </a:ext>
            </a:extLst>
          </p:cNvPr>
          <p:cNvSpPr txBox="1"/>
          <p:nvPr/>
        </p:nvSpPr>
        <p:spPr>
          <a:xfrm>
            <a:off x="2156585" y="6510945"/>
            <a:ext cx="369332" cy="14852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200" b="1" dirty="0"/>
              <a:t>$relation11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FF5DDC26-92B7-3141-8F76-7BE61AD269C0}"/>
              </a:ext>
            </a:extLst>
          </p:cNvPr>
          <p:cNvSpPr txBox="1"/>
          <p:nvPr/>
        </p:nvSpPr>
        <p:spPr>
          <a:xfrm>
            <a:off x="2761699" y="6507401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/>
              <a:t>$name12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C3F08477-F988-894B-A9E9-03416E10C2F4}"/>
              </a:ext>
            </a:extLst>
          </p:cNvPr>
          <p:cNvSpPr txBox="1"/>
          <p:nvPr/>
        </p:nvSpPr>
        <p:spPr>
          <a:xfrm>
            <a:off x="3330148" y="6571199"/>
            <a:ext cx="430887" cy="16148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/>
              <a:t>$relationName12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292ACE75-3CC4-8047-9CBB-31A4FA3CD622}"/>
              </a:ext>
            </a:extLst>
          </p:cNvPr>
          <p:cNvSpPr txBox="1"/>
          <p:nvPr/>
        </p:nvSpPr>
        <p:spPr>
          <a:xfrm>
            <a:off x="3632933" y="6510945"/>
            <a:ext cx="369332" cy="14852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200" b="1" dirty="0"/>
              <a:t>$relation12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29B3B6CF-3A9D-5C45-BEE2-5115721DE4E1}"/>
              </a:ext>
            </a:extLst>
          </p:cNvPr>
          <p:cNvSpPr txBox="1"/>
          <p:nvPr/>
        </p:nvSpPr>
        <p:spPr>
          <a:xfrm>
            <a:off x="4179460" y="6507401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/>
              <a:t>$name13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350225DB-47FC-4648-A1C1-796B92CD04F6}"/>
              </a:ext>
            </a:extLst>
          </p:cNvPr>
          <p:cNvSpPr txBox="1"/>
          <p:nvPr/>
        </p:nvSpPr>
        <p:spPr>
          <a:xfrm>
            <a:off x="4771060" y="6571199"/>
            <a:ext cx="430887" cy="16148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/>
              <a:t>$relationName13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E4C29660-82D2-0243-8EA6-ACDB55238D57}"/>
              </a:ext>
            </a:extLst>
          </p:cNvPr>
          <p:cNvSpPr txBox="1"/>
          <p:nvPr/>
        </p:nvSpPr>
        <p:spPr>
          <a:xfrm>
            <a:off x="5027545" y="6510945"/>
            <a:ext cx="369332" cy="14852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200" b="1" dirty="0"/>
              <a:t>$relation13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CE766FAF-041C-BF43-B200-883DD2450731}"/>
              </a:ext>
            </a:extLst>
          </p:cNvPr>
          <p:cNvSpPr txBox="1"/>
          <p:nvPr/>
        </p:nvSpPr>
        <p:spPr>
          <a:xfrm>
            <a:off x="5607988" y="6507401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/>
              <a:t>$name14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43F81456-6CAD-0949-B536-0714297E869E}"/>
              </a:ext>
            </a:extLst>
          </p:cNvPr>
          <p:cNvSpPr txBox="1"/>
          <p:nvPr/>
        </p:nvSpPr>
        <p:spPr>
          <a:xfrm>
            <a:off x="6199588" y="6571199"/>
            <a:ext cx="430887" cy="16148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/>
              <a:t>$relationName14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D40DA0E5-50CC-ED4F-B7DD-162A568011AF}"/>
              </a:ext>
            </a:extLst>
          </p:cNvPr>
          <p:cNvSpPr txBox="1"/>
          <p:nvPr/>
        </p:nvSpPr>
        <p:spPr>
          <a:xfrm>
            <a:off x="6456073" y="6510945"/>
            <a:ext cx="369332" cy="14852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200" b="1" dirty="0"/>
              <a:t>$relation14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CC1A3F40-D37D-A843-8968-7A6A4A475FAD}"/>
              </a:ext>
            </a:extLst>
          </p:cNvPr>
          <p:cNvSpPr txBox="1"/>
          <p:nvPr/>
        </p:nvSpPr>
        <p:spPr>
          <a:xfrm>
            <a:off x="7027284" y="6507401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/>
              <a:t>$name15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9612F3E-62DF-0E43-B464-7E41D2050B53}"/>
              </a:ext>
            </a:extLst>
          </p:cNvPr>
          <p:cNvSpPr txBox="1"/>
          <p:nvPr/>
        </p:nvSpPr>
        <p:spPr>
          <a:xfrm>
            <a:off x="7618884" y="6571199"/>
            <a:ext cx="430887" cy="16148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/>
              <a:t>$relationName15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B7C5D192-E4BF-A142-A0F3-00F612A1CCAF}"/>
              </a:ext>
            </a:extLst>
          </p:cNvPr>
          <p:cNvSpPr txBox="1"/>
          <p:nvPr/>
        </p:nvSpPr>
        <p:spPr>
          <a:xfrm>
            <a:off x="7875369" y="6510945"/>
            <a:ext cx="369332" cy="14852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200" b="1" dirty="0"/>
              <a:t>$relation15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FC34274C-D582-5548-9D37-ADFD711772D2}"/>
              </a:ext>
            </a:extLst>
          </p:cNvPr>
          <p:cNvSpPr txBox="1"/>
          <p:nvPr/>
        </p:nvSpPr>
        <p:spPr>
          <a:xfrm>
            <a:off x="8456901" y="6507401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/>
              <a:t>$name16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C39A8500-733F-4947-A5DB-222728239C58}"/>
              </a:ext>
            </a:extLst>
          </p:cNvPr>
          <p:cNvSpPr txBox="1"/>
          <p:nvPr/>
        </p:nvSpPr>
        <p:spPr>
          <a:xfrm>
            <a:off x="9013776" y="6571199"/>
            <a:ext cx="430887" cy="16148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/>
              <a:t>$relationName16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59A7CA5-C8F8-4A49-B05C-49A3DD6FA90B}"/>
              </a:ext>
            </a:extLst>
          </p:cNvPr>
          <p:cNvSpPr txBox="1"/>
          <p:nvPr/>
        </p:nvSpPr>
        <p:spPr>
          <a:xfrm>
            <a:off x="9270261" y="6510945"/>
            <a:ext cx="369332" cy="14852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200" b="1" dirty="0"/>
              <a:t>$relation16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9A8FD647-B379-5F4B-AAD6-8769E12C874E}"/>
              </a:ext>
            </a:extLst>
          </p:cNvPr>
          <p:cNvSpPr txBox="1"/>
          <p:nvPr/>
        </p:nvSpPr>
        <p:spPr>
          <a:xfrm>
            <a:off x="9866817" y="6507401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/>
              <a:t>$name17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C8E4CAA2-5B4E-0C48-8E48-5DE88C19AE32}"/>
              </a:ext>
            </a:extLst>
          </p:cNvPr>
          <p:cNvSpPr txBox="1"/>
          <p:nvPr/>
        </p:nvSpPr>
        <p:spPr>
          <a:xfrm>
            <a:off x="10458417" y="6571199"/>
            <a:ext cx="430887" cy="16148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/>
              <a:t>$relationName17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BA0DBDED-9DD1-7A42-AD29-A0F8BFF43153}"/>
              </a:ext>
            </a:extLst>
          </p:cNvPr>
          <p:cNvSpPr txBox="1"/>
          <p:nvPr/>
        </p:nvSpPr>
        <p:spPr>
          <a:xfrm>
            <a:off x="10714902" y="6510945"/>
            <a:ext cx="369332" cy="14852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200" b="1" dirty="0"/>
              <a:t>$relation17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212F4D52-86F1-7C4A-9193-15B9A79C4016}"/>
              </a:ext>
            </a:extLst>
          </p:cNvPr>
          <p:cNvSpPr txBox="1"/>
          <p:nvPr/>
        </p:nvSpPr>
        <p:spPr>
          <a:xfrm>
            <a:off x="11309609" y="6507401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/>
              <a:t>$name18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0B7EADD2-C5ED-AF49-A9FD-6C25A6AC6821}"/>
              </a:ext>
            </a:extLst>
          </p:cNvPr>
          <p:cNvSpPr txBox="1"/>
          <p:nvPr/>
        </p:nvSpPr>
        <p:spPr>
          <a:xfrm>
            <a:off x="11866484" y="6571199"/>
            <a:ext cx="430887" cy="16148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/>
              <a:t>$relationName18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AFBC7492-3149-BB44-BD46-D68BE7F8027C}"/>
              </a:ext>
            </a:extLst>
          </p:cNvPr>
          <p:cNvSpPr txBox="1"/>
          <p:nvPr/>
        </p:nvSpPr>
        <p:spPr>
          <a:xfrm>
            <a:off x="12122969" y="6510945"/>
            <a:ext cx="369332" cy="14852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200" b="1" dirty="0"/>
              <a:t>$relation18</a:t>
            </a:r>
          </a:p>
        </p:txBody>
      </p:sp>
    </p:spTree>
    <p:extLst>
      <p:ext uri="{BB962C8B-B14F-4D97-AF65-F5344CB8AC3E}">
        <p14:creationId xmlns:p14="http://schemas.microsoft.com/office/powerpoint/2010/main" val="3242633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10995</TotalTime>
  <Words>144</Words>
  <Application>Microsoft Office PowerPoint</Application>
  <PresentationFormat>A3 Paper (297x420 mm)</PresentationFormat>
  <Paragraphs>72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Loo,Royston,SINGAPORE,CCSD</dc:creator>
  <cp:lastModifiedBy>pohernshih@outlook.com</cp:lastModifiedBy>
  <cp:revision>27</cp:revision>
  <cp:lastPrinted>2021-06-13T09:36:33Z</cp:lastPrinted>
  <dcterms:created xsi:type="dcterms:W3CDTF">2021-06-12T16:28:27Z</dcterms:created>
  <dcterms:modified xsi:type="dcterms:W3CDTF">2021-06-21T08:29:00Z</dcterms:modified>
</cp:coreProperties>
</file>