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8" r:id="rId2"/>
  </p:sldIdLst>
  <p:sldSz cx="12801600" cy="9601200" type="A3"/>
  <p:notesSz cx="14368463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hernshih@outlook.com" userId="ded7305598a4d987" providerId="LiveId" clId="{1B8B8F9F-C4D0-4CA0-B98E-1343316B2A35}"/>
    <pc:docChg chg="modSld">
      <pc:chgData name="pohernshih@outlook.com" userId="ded7305598a4d987" providerId="LiveId" clId="{1B8B8F9F-C4D0-4CA0-B98E-1343316B2A35}" dt="2021-05-09T09:21:38.182" v="0" actId="20577"/>
      <pc:docMkLst>
        <pc:docMk/>
      </pc:docMkLst>
      <pc:sldChg chg="modSp mod">
        <pc:chgData name="pohernshih@outlook.com" userId="ded7305598a4d987" providerId="LiveId" clId="{1B8B8F9F-C4D0-4CA0-B98E-1343316B2A35}" dt="2021-05-09T09:21:38.182" v="0" actId="20577"/>
        <pc:sldMkLst>
          <pc:docMk/>
          <pc:sldMk cId="2313637187" sldId="258"/>
        </pc:sldMkLst>
        <pc:spChg chg="mod">
          <ac:chgData name="pohernshih@outlook.com" userId="ded7305598a4d987" providerId="LiveId" clId="{1B8B8F9F-C4D0-4CA0-B98E-1343316B2A35}" dt="2021-05-09T09:21:38.182" v="0" actId="20577"/>
          <ac:spMkLst>
            <pc:docMk/>
            <pc:sldMk cId="2313637187" sldId="258"/>
            <ac:spMk id="369" creationId="{0F9A10B6-32FD-4503-9B23-A860EC8033D2}"/>
          </ac:spMkLst>
        </pc:spChg>
      </pc:sldChg>
    </pc:docChg>
  </pc:docChgLst>
  <pc:docChgLst>
    <pc:chgData name="pohernshih@outlook.com" userId="ded7305598a4d987" providerId="LiveId" clId="{C1FAA286-4C56-4B9C-AD4C-2E8B3BE4FEC6}"/>
    <pc:docChg chg="undo custSel addSld delSld modSld sldOrd addSection modSection">
      <pc:chgData name="pohernshih@outlook.com" userId="ded7305598a4d987" providerId="LiveId" clId="{C1FAA286-4C56-4B9C-AD4C-2E8B3BE4FEC6}" dt="2021-05-02T09:51:21.044" v="1177"/>
      <pc:docMkLst>
        <pc:docMk/>
      </pc:docMkLst>
      <pc:sldChg chg="addSp delSp modSp mod ord">
        <pc:chgData name="pohernshih@outlook.com" userId="ded7305598a4d987" providerId="LiveId" clId="{C1FAA286-4C56-4B9C-AD4C-2E8B3BE4FEC6}" dt="2021-05-02T09:51:16.800" v="1173"/>
        <pc:sldMkLst>
          <pc:docMk/>
          <pc:sldMk cId="2313637187" sldId="258"/>
        </pc:sldMkLst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" creationId="{6B904AF3-6DBC-4286-B9C6-F7CF4BE69E85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3" creationId="{FD86044E-0EFD-4CAA-A2D5-BA78B8C6B2F0}"/>
          </ac:spMkLst>
        </pc:spChg>
        <pc:spChg chg="add del mod">
          <ac:chgData name="pohernshih@outlook.com" userId="ded7305598a4d987" providerId="LiveId" clId="{C1FAA286-4C56-4B9C-AD4C-2E8B3BE4FEC6}" dt="2021-05-02T09:11:53.532" v="294"/>
          <ac:spMkLst>
            <pc:docMk/>
            <pc:sldMk cId="2313637187" sldId="258"/>
            <ac:spMk id="5" creationId="{47FD15DC-C9E8-4071-9DCA-D696EB079516}"/>
          </ac:spMkLst>
        </pc:spChg>
        <pc:spChg chg="add mod">
          <ac:chgData name="pohernshih@outlook.com" userId="ded7305598a4d987" providerId="LiveId" clId="{C1FAA286-4C56-4B9C-AD4C-2E8B3BE4FEC6}" dt="2021-05-02T09:18:06.556" v="476" actId="20577"/>
          <ac:spMkLst>
            <pc:docMk/>
            <pc:sldMk cId="2313637187" sldId="258"/>
            <ac:spMk id="6" creationId="{7DAE41AB-D694-4F47-8BD9-74670F912179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1" creationId="{CA1AE6CE-B987-434D-88E5-D4DFBEA03353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3" creationId="{73EF55F4-AA2D-425B-A76A-ECC3809FD5DA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4" creationId="{D5B6F115-27ED-40F4-93CE-9881CB4774BE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6" creationId="{8893FDAD-5A06-4809-BF6F-362762E0C0DF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9" creationId="{CE65DEE6-FC96-438C-AD47-CD5A04F1546A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0" creationId="{E145C217-78AA-400C-89B9-DD825A771D35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1" creationId="{0EC55F8F-A914-489B-9A93-D2512E025E6B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2" creationId="{FF39FC49-40AF-42B7-9FD3-46D4672B5ED7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3" creationId="{EE5F2391-CF34-41A3-AD40-AF8358E37AB3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5" creationId="{6F800603-94E0-4ADB-B4A1-3C8CA81689B4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42" creationId="{F2DFCE7C-0983-4D9F-AF04-A69295D6B31A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43" creationId="{D678C275-CBB6-4941-941B-CE5C0886D3E1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44" creationId="{80DABC28-A1CA-4834-86CF-E5AC56ADE5C7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45" creationId="{606C0F5A-DFA1-43F8-9420-644667270489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46" creationId="{46E080EC-EFD6-493C-AF9E-09F69F43DEBD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48" creationId="{BC7A52B7-D07A-462C-8E49-6195BAE913DE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50" creationId="{0F9F438C-14FB-4505-8B1E-694FFD426636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51" creationId="{A65A0BB6-5B07-4295-9C0D-A7360B356787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52" creationId="{0C6A954B-2681-4C8F-BC8D-7C4E66D2AEB5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53" creationId="{3ACE5726-9A8E-4190-9B65-51F7B772B2A7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54" creationId="{05B74003-713F-4CA1-AE62-59D104E09A37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56" creationId="{1FB6EF67-82A3-4943-BB7B-8831452D59DD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60" creationId="{3CDE7BDB-B875-4F73-8F3A-F305C8C73C87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61" creationId="{375E38E3-FD68-4E4F-9749-69F43AACC552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62" creationId="{5DFE5A9F-7E57-4E80-809E-DF704FE53FE4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63" creationId="{6735C14A-D8E3-42B3-A58B-919E0AB87648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64" creationId="{C7F2FD26-9F0A-4363-8868-10E64BD0C422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66" creationId="{35584D56-35FA-42EE-94EA-D60B2C1FA164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68" creationId="{3A60E576-50B5-4931-AF84-835525B02D3A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69" creationId="{5D8CB502-0669-48E9-8603-CA89F41965CD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70" creationId="{0426F8D3-CD14-4CBD-974B-A1CF462BDB05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71" creationId="{8521535D-1755-4372-A62F-36B036B9AB93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72" creationId="{CDD1D9D1-F209-4F1A-9935-A22C1C73BD41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74" creationId="{4BDCEC6B-558B-4968-9465-479C10C3D274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83" creationId="{FFE9382B-ACD9-4C74-9B66-FD27C5C3C686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84" creationId="{2375D6D3-D080-429A-AC22-4A8AB40FFDA7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85" creationId="{24253992-850D-447E-B9F6-46B881CE3A03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86" creationId="{281E00AF-4992-4278-8D91-628B28DD1F52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87" creationId="{FF5106A5-8048-489B-9AA2-3B8ABDD6F3F7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89" creationId="{6974C553-C874-4958-A523-6DD7E4757C44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90" creationId="{9E1D529E-2D20-45DD-8444-619C4F33FAD1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91" creationId="{93522F95-D467-46E2-95A1-1E1F11FCACE7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92" creationId="{8C9DB685-6FA9-4AF2-84C4-B0F7C07F73F5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93" creationId="{617E2FF1-10A2-4E2C-A352-D02E7C753729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94" creationId="{A9ED4FF3-C8C9-41CE-87A0-66D36E9955A6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96" creationId="{A944FA24-8AC7-45DC-A766-D9849B87BE22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97" creationId="{3B29D8B0-37BB-4EE3-ACF0-40753D886AC5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98" creationId="{A3C7653D-9F2B-409C-B1EE-271984B67725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99" creationId="{FDCE2970-63A0-4773-997E-148BA88C297B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00" creationId="{F8C0A348-4208-429B-AE3C-BFBC4E561B98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01" creationId="{A10F58DF-8A2E-4B1A-959D-3531E222838E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03" creationId="{10F52322-18DC-437A-AE92-B48D6B803B1A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08" creationId="{9CFCDFBA-4990-4A2E-8DF2-1802C2FDF2A0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09" creationId="{16C594C2-FD0B-411F-988C-9C882EF342B9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10" creationId="{55BE6812-4289-465F-ACA7-2E1FE52BF509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11" creationId="{A796C698-B326-4BD8-9891-5E345C1BA4E1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12" creationId="{1DC01820-4D56-4AE0-9781-4A2C95822519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14" creationId="{D40576C3-981D-41A0-9293-4CB21CB0A877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15" creationId="{D85823DD-998E-4466-9ADA-55FA4F6F62E3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16" creationId="{2AACE5A9-AD66-496A-B0E2-B923772A66B1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17" creationId="{57A99A60-2E99-4BF4-8CD6-33E9A3304DE1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18" creationId="{B15824A1-F354-4595-BD5B-6619AB9F003C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19" creationId="{A984A7D7-50B0-4379-9CBE-68EEB665080F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21" creationId="{24658AD0-0E1A-4D12-8BBC-31CF5F17143A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22" creationId="{FCF84A09-06BC-4C34-B42F-2EE1DA51078B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23" creationId="{7602904C-5981-4351-8DA1-B6E0A15AB4E0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24" creationId="{6B0092E7-007C-4DE3-837C-2067C9310876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25" creationId="{B55053E4-95EF-40F6-890B-9408B812B817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26" creationId="{30E3A45F-A34F-4D70-9981-A464410617EC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28" creationId="{43CE0752-B5E1-4E57-AA31-A40497DF99BF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33" creationId="{EDF36B85-1DA4-48ED-AB6F-B8943C206B1C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34" creationId="{D7A2253C-D7E3-4460-8FB3-44184F20989B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35" creationId="{175C10EA-1274-4A91-99C0-23869A6C88A9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36" creationId="{23652060-46B1-43B4-92BA-825EDDB7B0C1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37" creationId="{57848244-576E-4FC1-8296-6912652329FF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39" creationId="{7602C4EC-1794-4967-9BDB-1F322333F65F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40" creationId="{ADB9F051-650D-4E58-86FA-3C8899F89D6C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41" creationId="{EE523CFD-1E03-4D1F-ADBB-4A05F575EE64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42" creationId="{9B22BFB3-A65B-42E6-BFD4-A08B95A1DD7D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43" creationId="{6DC5C4A7-CCF1-4822-BF0E-71AD8A1B2AC6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44" creationId="{F70096B0-1BA1-404C-A401-6CDC40F4913F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46" creationId="{119E2206-5693-4A22-B053-8992FE64210A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47" creationId="{8854FE8A-D3B0-4ED5-B5C5-8F82A5CFA9FC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48" creationId="{A2D4E602-1A7F-45D9-9319-5502F009D2A6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49" creationId="{2375C2B3-8900-4644-B5B7-CACBFCB0DDBF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50" creationId="{8967F4B9-2489-452D-B801-E37611966831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51" creationId="{1B707AA8-5C94-47F2-BE8C-1796A7C43F3A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53" creationId="{F36EF0B5-9FA7-42A3-BD58-BE43549FB595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58" creationId="{1FB95721-E712-4D34-B586-C91D9A609E3C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59" creationId="{7C4556D7-B56F-48C3-B9B3-90BF7835BB94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60" creationId="{628FD329-4439-4BDF-A8CE-4209D0ACDF83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61" creationId="{D6F31A5B-C1EE-4DD1-A430-F1214B69FF7C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62" creationId="{843380D6-CA2F-4D57-A746-55593486A724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64" creationId="{E433FB55-18DF-449C-B2E5-21680AFDCE14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65" creationId="{CDD1B799-FF2E-4ED0-8FF4-811FFD54C2DF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66" creationId="{3CEDBA5F-0D7F-4FF2-9F67-E4103B9C8B38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67" creationId="{85ECD100-A97B-4DCA-9B3E-49DA0583167C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68" creationId="{186F4609-E322-448A-8706-CB98B5D8EE5B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69" creationId="{6624506B-2E63-4131-B826-85FDBD8BB8D5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71" creationId="{204D6B70-E5F2-42BE-A2CB-A61478641C03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72" creationId="{8A814AB4-1F54-4ED0-9DB0-8C11FF93716E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73" creationId="{ED7E01DE-58AB-4D6D-A5DC-F7B763BD1443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74" creationId="{CAC74150-1ACC-43CF-98EC-98F15A3F0945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75" creationId="{6E8D5A0B-7DF3-46E1-8C46-98028B9BDB3F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76" creationId="{F8319A13-A043-4734-B423-C925ADDC4D5B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78" creationId="{B0242758-80CB-4AC4-9B73-41F4837F85F4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83" creationId="{BC0162A5-FCCF-42C7-826A-F48FB7C96178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84" creationId="{2565869E-CDC6-49C7-8595-FE7BDB7B1961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85" creationId="{D36F3D47-7521-45A7-A901-1A1F0CFC96DD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86" creationId="{BA28DDDE-F676-4EC0-9C1B-2E38B1D1FA78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87" creationId="{15C816E7-07BF-4605-A298-5E931E72D9DC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89" creationId="{4B09E55D-30BC-4940-8780-CF79CA3700BF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90" creationId="{E919AA3B-9A11-42A4-BAF7-CDAAD2C2CF52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91" creationId="{B875C2D8-7F32-42BA-8277-9A7124DFA035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92" creationId="{29A8757B-0228-422C-9484-73E47EF37720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93" creationId="{FF69B07A-4AA7-44BD-B9D3-DA3937E8D6B6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94" creationId="{0681DBA2-912D-4396-A518-41650CF13D56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96" creationId="{39755938-8AB9-4EEB-BAA5-831D043F2C44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97" creationId="{16617B3C-A017-493C-A564-F828127404BB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98" creationId="{4831358C-B680-4A6B-9D73-D7D8F5B54BB3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99" creationId="{9C2F2A4B-57C0-45C7-8B75-C9E345B9A5DC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00" creationId="{4C340491-66DA-486E-B365-06132273C2FA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01" creationId="{463E6653-75FD-44E7-8B83-69A17DDF13FC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03" creationId="{3982DE02-846D-4D10-B42D-C5964D95F58F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08" creationId="{BEDBC9AE-F918-401D-A35A-0182A55622A0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09" creationId="{9B7D5956-DC40-4446-BF0F-04A1E8B91493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10" creationId="{48B4F6A4-BB1F-47C4-8C71-2148A2CA4C37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11" creationId="{5CA737CA-46CE-43EE-AE7C-256B4944A997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12" creationId="{23AA46CF-D165-4028-B677-92CCF4D787E0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14" creationId="{524B0260-8469-4255-A329-21F3183CECB4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15" creationId="{CB8087F6-1DA4-4C51-AC34-51E9ED9260D1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16" creationId="{AFCADB89-F057-4DF7-AC7D-F3A4D65B47FF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17" creationId="{96B41B35-CCDB-4759-88AF-EC2C70B96B5E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18" creationId="{C681E68F-751B-44A7-BD00-385D364EC8FE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19" creationId="{026968AA-C9F5-4E17-8F12-3685F02FE333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21" creationId="{0F845B10-85FB-4C76-99D2-23C84C042851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22" creationId="{E94CED5A-5566-4FAF-B963-4E5DDAA4C934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23" creationId="{A13FEFA2-DD26-4B31-80DB-CF69D1884A45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24" creationId="{5A44E4F6-94D2-424E-BADC-2E1D1BE0F66D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25" creationId="{F48AF37D-3384-4F93-ABB1-2ABF7FC7317D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26" creationId="{E3F66BA7-C241-4489-BA5E-7F6DF79792FB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28" creationId="{5E841D41-8DCC-4F56-BB45-A880508D70DD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33" creationId="{3FDC8B6C-7696-4A30-9785-ABE6DF745307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34" creationId="{835FAC79-4119-4E6C-8419-E9842B995314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35" creationId="{E42675DA-E9BC-4C42-8494-28F48E92515F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36" creationId="{6914A4A6-AECC-4065-AEF4-6AE49246F3C5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37" creationId="{D9BB4F2E-E62B-4BA7-9812-70FC698F2B02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39" creationId="{54BE3D3A-B91A-4BCC-8213-5F43899255B2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40" creationId="{30CD0C2A-241B-4887-80AC-986213AEDA93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41" creationId="{A8914F8F-EEB4-45C5-BAE7-305B521BF8E4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42" creationId="{713726F6-6B89-4672-8326-9E3FBAFF8935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43" creationId="{99FBFA11-AB1A-408F-8624-FD8A926E30A7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44" creationId="{1D67610B-D4BB-4CC1-9D7F-11FF7993DFB4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46" creationId="{6B746AEA-513F-4DD1-A9DA-5152DBA72770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47" creationId="{4456E847-4915-43E4-84E4-C21EE8261DE8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48" creationId="{66A44BAA-4146-4FDD-B9BE-027CF51E4A3D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49" creationId="{66A71A70-8284-4585-BA80-289980D05D78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50" creationId="{16F5D29C-DA53-4913-A339-69E05067DC5B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51" creationId="{16810DB2-6859-4635-8E8D-6C6F44B73F53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53" creationId="{F90D452C-A90D-401B-BA67-BF9FB4B161E8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58" creationId="{26CB9EC6-2F5F-4044-A294-60A88DFD7259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59" creationId="{266E9833-692C-4A55-A631-E85D35367496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60" creationId="{A8245F1D-3A09-4BAF-A893-EEC65EFDF7C9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61" creationId="{60CA0784-2947-4E19-9C42-77D03E426ACC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62" creationId="{E0EE0B79-207A-4F30-8DA0-1B9281CA6989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64" creationId="{A191CF19-00A7-4EA6-BA2D-9432CF46F59F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65" creationId="{4B91DF52-8A80-43F7-B6AA-D539FCE94241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66" creationId="{CE0A38E3-CDB2-49AD-847F-78D46150E08E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67" creationId="{FD374A64-AC4C-4C6E-B50C-D775CD845989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68" creationId="{28A58567-1372-4879-9F19-D6170DB825CF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69" creationId="{2047FE53-2B5B-43CA-9467-BA971DA7B4EC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71" creationId="{5DD41C37-2AE8-4CDE-8F1D-564ADA56E221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72" creationId="{AFD30A4B-BCC1-4D83-9A62-0A395702BB60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73" creationId="{115946DB-6ED7-4F2E-89E5-5E334A95B55D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74" creationId="{3BA8AF8C-CC1A-4564-BA00-1F4236E377F6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75" creationId="{BED8267E-40E5-4E41-93A4-038E67800FF2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76" creationId="{8BCCD5B2-3744-4456-9045-0FEBDF1FA302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78" creationId="{F0D911FA-5F73-4638-BAEB-5DBF2703E827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83" creationId="{D342A7F2-D159-4E6E-87F3-2CBCA85A88C0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84" creationId="{1D55234F-A187-43F4-9EB6-EF0F78FA269F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85" creationId="{84C071C5-2B78-4AD4-8529-FACB2BFA62F7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86" creationId="{3E3B54D1-5F70-4565-87C1-439ADAFEEA65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87" creationId="{CE6A4576-E939-461B-9BA5-F08670076987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89" creationId="{5C5568CE-ED54-4A51-BB0C-7C06BCFC0365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90" creationId="{938E04C6-4B1D-4ACB-9054-1B84429F8745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91" creationId="{C030377C-DAEE-4757-BB40-22A83AF9F85B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92" creationId="{27FEC908-BA9D-4C4B-89AC-8004CB1A2FE5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93" creationId="{40E1915A-8B89-460A-AB80-3236B5E1DB69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94" creationId="{A06D5EBF-B73B-462D-931C-0C9D21DFD7EE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96" creationId="{B42BA5EE-D373-4C1B-9703-979D1CEB242A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97" creationId="{1B2D96EE-80D3-41BE-9205-ED4E6EE8842B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98" creationId="{32D6BA7A-A920-4A30-9F02-81D0F2B68EBF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99" creationId="{18A87638-A140-45F1-B443-4F3EC55A6CF4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300" creationId="{B60B42C4-0C49-4796-932B-C87DEAAA18F0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301" creationId="{A88F10B4-871F-4AF2-9C03-96259DB69BE8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303" creationId="{72CD62D9-2514-4787-8BB6-FD61003FDF06}"/>
          </ac:spMkLst>
        </pc:spChg>
        <pc:spChg chg="add mod">
          <ac:chgData name="pohernshih@outlook.com" userId="ded7305598a4d987" providerId="LiveId" clId="{C1FAA286-4C56-4B9C-AD4C-2E8B3BE4FEC6}" dt="2021-05-02T09:14:31.606" v="338" actId="20577"/>
          <ac:spMkLst>
            <pc:docMk/>
            <pc:sldMk cId="2313637187" sldId="258"/>
            <ac:spMk id="304" creationId="{4B2F27ED-A9E8-4D40-9677-E012E4DCDB09}"/>
          </ac:spMkLst>
        </pc:spChg>
        <pc:spChg chg="add mod">
          <ac:chgData name="pohernshih@outlook.com" userId="ded7305598a4d987" providerId="LiveId" clId="{C1FAA286-4C56-4B9C-AD4C-2E8B3BE4FEC6}" dt="2021-05-02T09:14:29.171" v="337" actId="20577"/>
          <ac:spMkLst>
            <pc:docMk/>
            <pc:sldMk cId="2313637187" sldId="258"/>
            <ac:spMk id="305" creationId="{D63933E6-71E3-4514-B622-1B319D27771B}"/>
          </ac:spMkLst>
        </pc:spChg>
        <pc:spChg chg="add mod">
          <ac:chgData name="pohernshih@outlook.com" userId="ded7305598a4d987" providerId="LiveId" clId="{C1FAA286-4C56-4B9C-AD4C-2E8B3BE4FEC6}" dt="2021-05-02T09:14:26.591" v="336" actId="20577"/>
          <ac:spMkLst>
            <pc:docMk/>
            <pc:sldMk cId="2313637187" sldId="258"/>
            <ac:spMk id="306" creationId="{1D12CF89-A232-4C28-85E1-08B31EB92AFC}"/>
          </ac:spMkLst>
        </pc:spChg>
        <pc:spChg chg="add mod">
          <ac:chgData name="pohernshih@outlook.com" userId="ded7305598a4d987" providerId="LiveId" clId="{C1FAA286-4C56-4B9C-AD4C-2E8B3BE4FEC6}" dt="2021-05-02T09:14:33.527" v="339" actId="20577"/>
          <ac:spMkLst>
            <pc:docMk/>
            <pc:sldMk cId="2313637187" sldId="258"/>
            <ac:spMk id="307" creationId="{BF2F07FE-C9FF-4CF8-81D4-44A271AE9583}"/>
          </ac:spMkLst>
        </pc:spChg>
        <pc:spChg chg="add mod">
          <ac:chgData name="pohernshih@outlook.com" userId="ded7305598a4d987" providerId="LiveId" clId="{C1FAA286-4C56-4B9C-AD4C-2E8B3BE4FEC6}" dt="2021-05-02T09:14:34.896" v="340" actId="20577"/>
          <ac:spMkLst>
            <pc:docMk/>
            <pc:sldMk cId="2313637187" sldId="258"/>
            <ac:spMk id="308" creationId="{EFABC58F-3A23-4DC8-823B-DEF9899FECF6}"/>
          </ac:spMkLst>
        </pc:spChg>
        <pc:spChg chg="add mod">
          <ac:chgData name="pohernshih@outlook.com" userId="ded7305598a4d987" providerId="LiveId" clId="{C1FAA286-4C56-4B9C-AD4C-2E8B3BE4FEC6}" dt="2021-05-02T09:14:35.677" v="341" actId="20577"/>
          <ac:spMkLst>
            <pc:docMk/>
            <pc:sldMk cId="2313637187" sldId="258"/>
            <ac:spMk id="309" creationId="{9D688B78-692E-49A7-BED8-4FB29EF1C19C}"/>
          </ac:spMkLst>
        </pc:spChg>
        <pc:spChg chg="add mod">
          <ac:chgData name="pohernshih@outlook.com" userId="ded7305598a4d987" providerId="LiveId" clId="{C1FAA286-4C56-4B9C-AD4C-2E8B3BE4FEC6}" dt="2021-05-02T09:14:36.531" v="342" actId="20577"/>
          <ac:spMkLst>
            <pc:docMk/>
            <pc:sldMk cId="2313637187" sldId="258"/>
            <ac:spMk id="310" creationId="{DCFB1169-34CD-440E-80DC-813832B8EDF8}"/>
          </ac:spMkLst>
        </pc:spChg>
        <pc:spChg chg="add mod">
          <ac:chgData name="pohernshih@outlook.com" userId="ded7305598a4d987" providerId="LiveId" clId="{C1FAA286-4C56-4B9C-AD4C-2E8B3BE4FEC6}" dt="2021-05-02T09:14:37.400" v="343" actId="20577"/>
          <ac:spMkLst>
            <pc:docMk/>
            <pc:sldMk cId="2313637187" sldId="258"/>
            <ac:spMk id="311" creationId="{5416C78B-F2DA-4DAA-95C3-0730E444A1A8}"/>
          </ac:spMkLst>
        </pc:spChg>
        <pc:spChg chg="add mod">
          <ac:chgData name="pohernshih@outlook.com" userId="ded7305598a4d987" providerId="LiveId" clId="{C1FAA286-4C56-4B9C-AD4C-2E8B3BE4FEC6}" dt="2021-05-02T09:14:38.228" v="344" actId="20577"/>
          <ac:spMkLst>
            <pc:docMk/>
            <pc:sldMk cId="2313637187" sldId="258"/>
            <ac:spMk id="312" creationId="{9BD6B13B-1995-4025-9FBC-D8B9BB904859}"/>
          </ac:spMkLst>
        </pc:spChg>
        <pc:spChg chg="add mod">
          <ac:chgData name="pohernshih@outlook.com" userId="ded7305598a4d987" providerId="LiveId" clId="{C1FAA286-4C56-4B9C-AD4C-2E8B3BE4FEC6}" dt="2021-05-02T09:14:43.150" v="347" actId="20577"/>
          <ac:spMkLst>
            <pc:docMk/>
            <pc:sldMk cId="2313637187" sldId="258"/>
            <ac:spMk id="313" creationId="{5C99F5AC-ED8F-4F88-8F16-0688C5EA83BC}"/>
          </ac:spMkLst>
        </pc:spChg>
        <pc:spChg chg="add mod">
          <ac:chgData name="pohernshih@outlook.com" userId="ded7305598a4d987" providerId="LiveId" clId="{C1FAA286-4C56-4B9C-AD4C-2E8B3BE4FEC6}" dt="2021-05-02T09:14:44.634" v="348" actId="20577"/>
          <ac:spMkLst>
            <pc:docMk/>
            <pc:sldMk cId="2313637187" sldId="258"/>
            <ac:spMk id="314" creationId="{5B430BD0-C945-4641-8105-B3611EFFE3C3}"/>
          </ac:spMkLst>
        </pc:spChg>
        <pc:spChg chg="add del mod">
          <ac:chgData name="pohernshih@outlook.com" userId="ded7305598a4d987" providerId="LiveId" clId="{C1FAA286-4C56-4B9C-AD4C-2E8B3BE4FEC6}" dt="2021-05-02T08:42:32.471" v="32"/>
          <ac:spMkLst>
            <pc:docMk/>
            <pc:sldMk cId="2313637187" sldId="258"/>
            <ac:spMk id="315" creationId="{56A8A605-8220-44F9-A0E5-0FB9D7B9A904}"/>
          </ac:spMkLst>
        </pc:spChg>
        <pc:spChg chg="add mod">
          <ac:chgData name="pohernshih@outlook.com" userId="ded7305598a4d987" providerId="LiveId" clId="{C1FAA286-4C56-4B9C-AD4C-2E8B3BE4FEC6}" dt="2021-05-02T09:19:55.509" v="512" actId="14100"/>
          <ac:spMkLst>
            <pc:docMk/>
            <pc:sldMk cId="2313637187" sldId="258"/>
            <ac:spMk id="316" creationId="{F38C5862-DACA-4825-AE68-7A729EB5DDA0}"/>
          </ac:spMkLst>
        </pc:spChg>
        <pc:spChg chg="add mod">
          <ac:chgData name="pohernshih@outlook.com" userId="ded7305598a4d987" providerId="LiveId" clId="{C1FAA286-4C56-4B9C-AD4C-2E8B3BE4FEC6}" dt="2021-05-02T09:19:55.509" v="512" actId="14100"/>
          <ac:spMkLst>
            <pc:docMk/>
            <pc:sldMk cId="2313637187" sldId="258"/>
            <ac:spMk id="317" creationId="{6BCB8A67-5804-4F93-8329-914ABE425A19}"/>
          </ac:spMkLst>
        </pc:spChg>
        <pc:spChg chg="add mod">
          <ac:chgData name="pohernshih@outlook.com" userId="ded7305598a4d987" providerId="LiveId" clId="{C1FAA286-4C56-4B9C-AD4C-2E8B3BE4FEC6}" dt="2021-05-02T09:19:55.509" v="512" actId="14100"/>
          <ac:spMkLst>
            <pc:docMk/>
            <pc:sldMk cId="2313637187" sldId="258"/>
            <ac:spMk id="318" creationId="{0476E8B1-C484-413C-AA4B-416C88494116}"/>
          </ac:spMkLst>
        </pc:spChg>
        <pc:spChg chg="add mod">
          <ac:chgData name="pohernshih@outlook.com" userId="ded7305598a4d987" providerId="LiveId" clId="{C1FAA286-4C56-4B9C-AD4C-2E8B3BE4FEC6}" dt="2021-05-02T09:19:55.509" v="512" actId="14100"/>
          <ac:spMkLst>
            <pc:docMk/>
            <pc:sldMk cId="2313637187" sldId="258"/>
            <ac:spMk id="319" creationId="{ADF9DC5C-4132-48A0-8C27-961505F403CD}"/>
          </ac:spMkLst>
        </pc:spChg>
        <pc:spChg chg="add mod">
          <ac:chgData name="pohernshih@outlook.com" userId="ded7305598a4d987" providerId="LiveId" clId="{C1FAA286-4C56-4B9C-AD4C-2E8B3BE4FEC6}" dt="2021-05-02T09:19:55.509" v="512" actId="14100"/>
          <ac:spMkLst>
            <pc:docMk/>
            <pc:sldMk cId="2313637187" sldId="258"/>
            <ac:spMk id="320" creationId="{699A5941-77EC-44DE-97F2-3CEDB31D26C3}"/>
          </ac:spMkLst>
        </pc:spChg>
        <pc:spChg chg="add mod">
          <ac:chgData name="pohernshih@outlook.com" userId="ded7305598a4d987" providerId="LiveId" clId="{C1FAA286-4C56-4B9C-AD4C-2E8B3BE4FEC6}" dt="2021-05-02T09:19:55.509" v="512" actId="14100"/>
          <ac:spMkLst>
            <pc:docMk/>
            <pc:sldMk cId="2313637187" sldId="258"/>
            <ac:spMk id="321" creationId="{00959B6F-C325-4BB5-AB2F-6BCBEDA3EF89}"/>
          </ac:spMkLst>
        </pc:spChg>
        <pc:spChg chg="add mod">
          <ac:chgData name="pohernshih@outlook.com" userId="ded7305598a4d987" providerId="LiveId" clId="{C1FAA286-4C56-4B9C-AD4C-2E8B3BE4FEC6}" dt="2021-05-02T09:19:55.509" v="512" actId="14100"/>
          <ac:spMkLst>
            <pc:docMk/>
            <pc:sldMk cId="2313637187" sldId="258"/>
            <ac:spMk id="322" creationId="{43613BCC-B5EF-4980-8AE7-0154A9CCDC11}"/>
          </ac:spMkLst>
        </pc:spChg>
        <pc:spChg chg="add mod">
          <ac:chgData name="pohernshih@outlook.com" userId="ded7305598a4d987" providerId="LiveId" clId="{C1FAA286-4C56-4B9C-AD4C-2E8B3BE4FEC6}" dt="2021-05-02T09:19:55.509" v="512" actId="14100"/>
          <ac:spMkLst>
            <pc:docMk/>
            <pc:sldMk cId="2313637187" sldId="258"/>
            <ac:spMk id="323" creationId="{3CB24228-7EE8-4A94-934A-9881EFF15871}"/>
          </ac:spMkLst>
        </pc:spChg>
        <pc:spChg chg="add mod">
          <ac:chgData name="pohernshih@outlook.com" userId="ded7305598a4d987" providerId="LiveId" clId="{C1FAA286-4C56-4B9C-AD4C-2E8B3BE4FEC6}" dt="2021-05-02T09:19:55.509" v="512" actId="14100"/>
          <ac:spMkLst>
            <pc:docMk/>
            <pc:sldMk cId="2313637187" sldId="258"/>
            <ac:spMk id="324" creationId="{4D35F208-6C40-4E32-B71C-9442AC77EBCA}"/>
          </ac:spMkLst>
        </pc:spChg>
        <pc:spChg chg="add mod">
          <ac:chgData name="pohernshih@outlook.com" userId="ded7305598a4d987" providerId="LiveId" clId="{C1FAA286-4C56-4B9C-AD4C-2E8B3BE4FEC6}" dt="2021-05-02T09:19:55.509" v="512" actId="14100"/>
          <ac:spMkLst>
            <pc:docMk/>
            <pc:sldMk cId="2313637187" sldId="258"/>
            <ac:spMk id="325" creationId="{E79B2DC8-F399-46AB-9ECB-30059DF24628}"/>
          </ac:spMkLst>
        </pc:spChg>
        <pc:spChg chg="add mod">
          <ac:chgData name="pohernshih@outlook.com" userId="ded7305598a4d987" providerId="LiveId" clId="{C1FAA286-4C56-4B9C-AD4C-2E8B3BE4FEC6}" dt="2021-05-02T09:20:05.655" v="520" actId="1038"/>
          <ac:spMkLst>
            <pc:docMk/>
            <pc:sldMk cId="2313637187" sldId="258"/>
            <ac:spMk id="326" creationId="{C989B93A-DD48-4BF3-B621-C23416E8D40C}"/>
          </ac:spMkLst>
        </pc:spChg>
        <pc:spChg chg="add mod">
          <ac:chgData name="pohernshih@outlook.com" userId="ded7305598a4d987" providerId="LiveId" clId="{C1FAA286-4C56-4B9C-AD4C-2E8B3BE4FEC6}" dt="2021-05-02T09:23:09.160" v="563" actId="14100"/>
          <ac:spMkLst>
            <pc:docMk/>
            <pc:sldMk cId="2313637187" sldId="258"/>
            <ac:spMk id="327" creationId="{7123C5F2-1537-4F0D-A196-B8A01CF8ADED}"/>
          </ac:spMkLst>
        </pc:spChg>
        <pc:spChg chg="add mod">
          <ac:chgData name="pohernshih@outlook.com" userId="ded7305598a4d987" providerId="LiveId" clId="{C1FAA286-4C56-4B9C-AD4C-2E8B3BE4FEC6}" dt="2021-05-02T09:23:09.160" v="563" actId="14100"/>
          <ac:spMkLst>
            <pc:docMk/>
            <pc:sldMk cId="2313637187" sldId="258"/>
            <ac:spMk id="328" creationId="{4ADD8F3E-9B6F-4796-B904-7A5B71638408}"/>
          </ac:spMkLst>
        </pc:spChg>
        <pc:spChg chg="add mod">
          <ac:chgData name="pohernshih@outlook.com" userId="ded7305598a4d987" providerId="LiveId" clId="{C1FAA286-4C56-4B9C-AD4C-2E8B3BE4FEC6}" dt="2021-05-02T09:23:09.160" v="563" actId="14100"/>
          <ac:spMkLst>
            <pc:docMk/>
            <pc:sldMk cId="2313637187" sldId="258"/>
            <ac:spMk id="329" creationId="{7BD341C5-1C41-4859-931F-57B3551A89E3}"/>
          </ac:spMkLst>
        </pc:spChg>
        <pc:spChg chg="add mod">
          <ac:chgData name="pohernshih@outlook.com" userId="ded7305598a4d987" providerId="LiveId" clId="{C1FAA286-4C56-4B9C-AD4C-2E8B3BE4FEC6}" dt="2021-05-02T09:23:09.160" v="563" actId="14100"/>
          <ac:spMkLst>
            <pc:docMk/>
            <pc:sldMk cId="2313637187" sldId="258"/>
            <ac:spMk id="330" creationId="{D89F47F3-97C9-4CEC-932A-59D8475C03EB}"/>
          </ac:spMkLst>
        </pc:spChg>
        <pc:spChg chg="add mod">
          <ac:chgData name="pohernshih@outlook.com" userId="ded7305598a4d987" providerId="LiveId" clId="{C1FAA286-4C56-4B9C-AD4C-2E8B3BE4FEC6}" dt="2021-05-02T09:23:09.160" v="563" actId="14100"/>
          <ac:spMkLst>
            <pc:docMk/>
            <pc:sldMk cId="2313637187" sldId="258"/>
            <ac:spMk id="331" creationId="{410C9C6C-8B1F-4843-AA4E-BEE250A02300}"/>
          </ac:spMkLst>
        </pc:spChg>
        <pc:spChg chg="add mod">
          <ac:chgData name="pohernshih@outlook.com" userId="ded7305598a4d987" providerId="LiveId" clId="{C1FAA286-4C56-4B9C-AD4C-2E8B3BE4FEC6}" dt="2021-05-02T09:23:09.160" v="563" actId="14100"/>
          <ac:spMkLst>
            <pc:docMk/>
            <pc:sldMk cId="2313637187" sldId="258"/>
            <ac:spMk id="332" creationId="{6C4F16F2-A800-47AF-BBDE-A98D3F4D1911}"/>
          </ac:spMkLst>
        </pc:spChg>
        <pc:spChg chg="add mod">
          <ac:chgData name="pohernshih@outlook.com" userId="ded7305598a4d987" providerId="LiveId" clId="{C1FAA286-4C56-4B9C-AD4C-2E8B3BE4FEC6}" dt="2021-05-02T09:23:15.961" v="564" actId="404"/>
          <ac:spMkLst>
            <pc:docMk/>
            <pc:sldMk cId="2313637187" sldId="258"/>
            <ac:spMk id="333" creationId="{23DB6285-6890-4BC4-8718-9F9D861A456F}"/>
          </ac:spMkLst>
        </pc:spChg>
        <pc:spChg chg="add mod">
          <ac:chgData name="pohernshih@outlook.com" userId="ded7305598a4d987" providerId="LiveId" clId="{C1FAA286-4C56-4B9C-AD4C-2E8B3BE4FEC6}" dt="2021-05-02T09:23:09.160" v="563" actId="14100"/>
          <ac:spMkLst>
            <pc:docMk/>
            <pc:sldMk cId="2313637187" sldId="258"/>
            <ac:spMk id="334" creationId="{0E05157A-93D2-4AD5-9D13-8CE424534DD9}"/>
          </ac:spMkLst>
        </pc:spChg>
        <pc:spChg chg="add mod">
          <ac:chgData name="pohernshih@outlook.com" userId="ded7305598a4d987" providerId="LiveId" clId="{C1FAA286-4C56-4B9C-AD4C-2E8B3BE4FEC6}" dt="2021-05-02T09:23:09.160" v="563" actId="14100"/>
          <ac:spMkLst>
            <pc:docMk/>
            <pc:sldMk cId="2313637187" sldId="258"/>
            <ac:spMk id="335" creationId="{E983FCB2-D8C8-4E5D-9031-8E67F9CF8CF7}"/>
          </ac:spMkLst>
        </pc:spChg>
        <pc:spChg chg="add mod">
          <ac:chgData name="pohernshih@outlook.com" userId="ded7305598a4d987" providerId="LiveId" clId="{C1FAA286-4C56-4B9C-AD4C-2E8B3BE4FEC6}" dt="2021-05-02T09:23:09.160" v="563" actId="14100"/>
          <ac:spMkLst>
            <pc:docMk/>
            <pc:sldMk cId="2313637187" sldId="258"/>
            <ac:spMk id="336" creationId="{7E991847-095A-4753-8218-23ED247A76B4}"/>
          </ac:spMkLst>
        </pc:spChg>
        <pc:spChg chg="add mod">
          <ac:chgData name="pohernshih@outlook.com" userId="ded7305598a4d987" providerId="LiveId" clId="{C1FAA286-4C56-4B9C-AD4C-2E8B3BE4FEC6}" dt="2021-05-02T09:23:09.160" v="563" actId="14100"/>
          <ac:spMkLst>
            <pc:docMk/>
            <pc:sldMk cId="2313637187" sldId="258"/>
            <ac:spMk id="337" creationId="{75CD29C9-9DD1-442C-99FF-48D7163282B0}"/>
          </ac:spMkLst>
        </pc:spChg>
        <pc:spChg chg="add mod">
          <ac:chgData name="pohernshih@outlook.com" userId="ded7305598a4d987" providerId="LiveId" clId="{C1FAA286-4C56-4B9C-AD4C-2E8B3BE4FEC6}" dt="2021-05-02T09:17:54.806" v="466" actId="20577"/>
          <ac:spMkLst>
            <pc:docMk/>
            <pc:sldMk cId="2313637187" sldId="258"/>
            <ac:spMk id="338" creationId="{6CB0562B-CC87-4E8E-8D3B-4AA173149BBC}"/>
          </ac:spMkLst>
        </pc:spChg>
        <pc:spChg chg="add mod">
          <ac:chgData name="pohernshih@outlook.com" userId="ded7305598a4d987" providerId="LiveId" clId="{C1FAA286-4C56-4B9C-AD4C-2E8B3BE4FEC6}" dt="2021-05-02T09:17:01.285" v="451" actId="1037"/>
          <ac:spMkLst>
            <pc:docMk/>
            <pc:sldMk cId="2313637187" sldId="258"/>
            <ac:spMk id="339" creationId="{98584235-1069-424D-AD55-FCD8B70D0B82}"/>
          </ac:spMkLst>
        </pc:spChg>
        <pc:spChg chg="add mod">
          <ac:chgData name="pohernshih@outlook.com" userId="ded7305598a4d987" providerId="LiveId" clId="{C1FAA286-4C56-4B9C-AD4C-2E8B3BE4FEC6}" dt="2021-05-02T09:18:16.690" v="479"/>
          <ac:spMkLst>
            <pc:docMk/>
            <pc:sldMk cId="2313637187" sldId="258"/>
            <ac:spMk id="340" creationId="{C85F48FD-EE01-4FA6-9C5B-02C8C6779AFC}"/>
          </ac:spMkLst>
        </pc:spChg>
        <pc:spChg chg="add mod">
          <ac:chgData name="pohernshih@outlook.com" userId="ded7305598a4d987" providerId="LiveId" clId="{C1FAA286-4C56-4B9C-AD4C-2E8B3BE4FEC6}" dt="2021-05-02T09:18:25.273" v="482"/>
          <ac:spMkLst>
            <pc:docMk/>
            <pc:sldMk cId="2313637187" sldId="258"/>
            <ac:spMk id="341" creationId="{AD03B4D8-1D53-4E0C-926A-5FE3D050B12A}"/>
          </ac:spMkLst>
        </pc:spChg>
        <pc:spChg chg="add mod">
          <ac:chgData name="pohernshih@outlook.com" userId="ded7305598a4d987" providerId="LiveId" clId="{C1FAA286-4C56-4B9C-AD4C-2E8B3BE4FEC6}" dt="2021-05-02T09:18:50.473" v="491"/>
          <ac:spMkLst>
            <pc:docMk/>
            <pc:sldMk cId="2313637187" sldId="258"/>
            <ac:spMk id="342" creationId="{8F9D74F9-D079-4AA6-B633-77F7AEF075F1}"/>
          </ac:spMkLst>
        </pc:spChg>
        <pc:spChg chg="add mod">
          <ac:chgData name="pohernshih@outlook.com" userId="ded7305598a4d987" providerId="LiveId" clId="{C1FAA286-4C56-4B9C-AD4C-2E8B3BE4FEC6}" dt="2021-05-02T09:18:43.458" v="488"/>
          <ac:spMkLst>
            <pc:docMk/>
            <pc:sldMk cId="2313637187" sldId="258"/>
            <ac:spMk id="343" creationId="{E08DFFB3-5226-4DF1-8056-0708FE091788}"/>
          </ac:spMkLst>
        </pc:spChg>
        <pc:spChg chg="add mod">
          <ac:chgData name="pohernshih@outlook.com" userId="ded7305598a4d987" providerId="LiveId" clId="{C1FAA286-4C56-4B9C-AD4C-2E8B3BE4FEC6}" dt="2021-05-02T09:18:32.355" v="485"/>
          <ac:spMkLst>
            <pc:docMk/>
            <pc:sldMk cId="2313637187" sldId="258"/>
            <ac:spMk id="344" creationId="{54FE28C3-7D65-4619-8C84-618037D03F0A}"/>
          </ac:spMkLst>
        </pc:spChg>
        <pc:spChg chg="add mod">
          <ac:chgData name="pohernshih@outlook.com" userId="ded7305598a4d987" providerId="LiveId" clId="{C1FAA286-4C56-4B9C-AD4C-2E8B3BE4FEC6}" dt="2021-05-02T09:18:57.238" v="494"/>
          <ac:spMkLst>
            <pc:docMk/>
            <pc:sldMk cId="2313637187" sldId="258"/>
            <ac:spMk id="345" creationId="{F12B0CC2-22F6-4AE0-8D00-A854FFF23940}"/>
          </ac:spMkLst>
        </pc:spChg>
        <pc:spChg chg="add mod">
          <ac:chgData name="pohernshih@outlook.com" userId="ded7305598a4d987" providerId="LiveId" clId="{C1FAA286-4C56-4B9C-AD4C-2E8B3BE4FEC6}" dt="2021-05-02T09:19:06.365" v="497"/>
          <ac:spMkLst>
            <pc:docMk/>
            <pc:sldMk cId="2313637187" sldId="258"/>
            <ac:spMk id="346" creationId="{582CACF0-3AD2-4CCE-9EDF-C2D60647E17D}"/>
          </ac:spMkLst>
        </pc:spChg>
        <pc:spChg chg="add mod">
          <ac:chgData name="pohernshih@outlook.com" userId="ded7305598a4d987" providerId="LiveId" clId="{C1FAA286-4C56-4B9C-AD4C-2E8B3BE4FEC6}" dt="2021-05-02T09:19:13.838" v="500"/>
          <ac:spMkLst>
            <pc:docMk/>
            <pc:sldMk cId="2313637187" sldId="258"/>
            <ac:spMk id="347" creationId="{4F454678-5170-40E5-BCC8-01B785214B85}"/>
          </ac:spMkLst>
        </pc:spChg>
        <pc:spChg chg="add mod">
          <ac:chgData name="pohernshih@outlook.com" userId="ded7305598a4d987" providerId="LiveId" clId="{C1FAA286-4C56-4B9C-AD4C-2E8B3BE4FEC6}" dt="2021-05-02T09:22:31.616" v="550" actId="1037"/>
          <ac:spMkLst>
            <pc:docMk/>
            <pc:sldMk cId="2313637187" sldId="258"/>
            <ac:spMk id="348" creationId="{FF0A989C-1B2F-4EF2-BBEE-F397DEF09CC5}"/>
          </ac:spMkLst>
        </pc:spChg>
        <pc:spChg chg="add mod">
          <ac:chgData name="pohernshih@outlook.com" userId="ded7305598a4d987" providerId="LiveId" clId="{C1FAA286-4C56-4B9C-AD4C-2E8B3BE4FEC6}" dt="2021-05-02T09:22:31.616" v="550" actId="1037"/>
          <ac:spMkLst>
            <pc:docMk/>
            <pc:sldMk cId="2313637187" sldId="258"/>
            <ac:spMk id="349" creationId="{FCED9369-37F9-456E-906A-7E92437A33A1}"/>
          </ac:spMkLst>
        </pc:spChg>
        <pc:spChg chg="add mod">
          <ac:chgData name="pohernshih@outlook.com" userId="ded7305598a4d987" providerId="LiveId" clId="{C1FAA286-4C56-4B9C-AD4C-2E8B3BE4FEC6}" dt="2021-05-02T09:22:31.616" v="550" actId="1037"/>
          <ac:spMkLst>
            <pc:docMk/>
            <pc:sldMk cId="2313637187" sldId="258"/>
            <ac:spMk id="350" creationId="{B13B066F-C16F-47F0-AF1C-22BA0BED7465}"/>
          </ac:spMkLst>
        </pc:spChg>
        <pc:spChg chg="add mod">
          <ac:chgData name="pohernshih@outlook.com" userId="ded7305598a4d987" providerId="LiveId" clId="{C1FAA286-4C56-4B9C-AD4C-2E8B3BE4FEC6}" dt="2021-05-02T09:22:31.616" v="550" actId="1037"/>
          <ac:spMkLst>
            <pc:docMk/>
            <pc:sldMk cId="2313637187" sldId="258"/>
            <ac:spMk id="351" creationId="{1769A78B-B878-4890-9261-FEE015163F4B}"/>
          </ac:spMkLst>
        </pc:spChg>
        <pc:spChg chg="add mod">
          <ac:chgData name="pohernshih@outlook.com" userId="ded7305598a4d987" providerId="LiveId" clId="{C1FAA286-4C56-4B9C-AD4C-2E8B3BE4FEC6}" dt="2021-05-02T09:22:31.616" v="550" actId="1037"/>
          <ac:spMkLst>
            <pc:docMk/>
            <pc:sldMk cId="2313637187" sldId="258"/>
            <ac:spMk id="352" creationId="{9299609F-D620-4501-B9E3-EEB9E0BBDD50}"/>
          </ac:spMkLst>
        </pc:spChg>
        <pc:spChg chg="add mod">
          <ac:chgData name="pohernshih@outlook.com" userId="ded7305598a4d987" providerId="LiveId" clId="{C1FAA286-4C56-4B9C-AD4C-2E8B3BE4FEC6}" dt="2021-05-02T09:22:31.616" v="550" actId="1037"/>
          <ac:spMkLst>
            <pc:docMk/>
            <pc:sldMk cId="2313637187" sldId="258"/>
            <ac:spMk id="353" creationId="{89C40886-16D4-40E0-A8A0-5E0731768F11}"/>
          </ac:spMkLst>
        </pc:spChg>
        <pc:spChg chg="add mod">
          <ac:chgData name="pohernshih@outlook.com" userId="ded7305598a4d987" providerId="LiveId" clId="{C1FAA286-4C56-4B9C-AD4C-2E8B3BE4FEC6}" dt="2021-05-02T09:22:31.616" v="550" actId="1037"/>
          <ac:spMkLst>
            <pc:docMk/>
            <pc:sldMk cId="2313637187" sldId="258"/>
            <ac:spMk id="354" creationId="{A57AD5E3-2EE3-4208-BC5A-4CC0BD083A3A}"/>
          </ac:spMkLst>
        </pc:spChg>
        <pc:spChg chg="add mod">
          <ac:chgData name="pohernshih@outlook.com" userId="ded7305598a4d987" providerId="LiveId" clId="{C1FAA286-4C56-4B9C-AD4C-2E8B3BE4FEC6}" dt="2021-05-02T09:22:31.616" v="550" actId="1037"/>
          <ac:spMkLst>
            <pc:docMk/>
            <pc:sldMk cId="2313637187" sldId="258"/>
            <ac:spMk id="355" creationId="{14056EEB-3EF8-40BE-AC4A-CBBE6B1380CF}"/>
          </ac:spMkLst>
        </pc:spChg>
        <pc:spChg chg="add mod">
          <ac:chgData name="pohernshih@outlook.com" userId="ded7305598a4d987" providerId="LiveId" clId="{C1FAA286-4C56-4B9C-AD4C-2E8B3BE4FEC6}" dt="2021-05-02T09:22:31.616" v="550" actId="1037"/>
          <ac:spMkLst>
            <pc:docMk/>
            <pc:sldMk cId="2313637187" sldId="258"/>
            <ac:spMk id="356" creationId="{4E64E8D9-F896-48F3-A0C8-C439561B4D7B}"/>
          </ac:spMkLst>
        </pc:spChg>
        <pc:spChg chg="add mod">
          <ac:chgData name="pohernshih@outlook.com" userId="ded7305598a4d987" providerId="LiveId" clId="{C1FAA286-4C56-4B9C-AD4C-2E8B3BE4FEC6}" dt="2021-05-02T09:22:31.616" v="550" actId="1037"/>
          <ac:spMkLst>
            <pc:docMk/>
            <pc:sldMk cId="2313637187" sldId="258"/>
            <ac:spMk id="357" creationId="{5321EBF9-785E-4C04-A62E-F260BC8B37AB}"/>
          </ac:spMkLst>
        </pc:spChg>
        <pc:spChg chg="add mod">
          <ac:chgData name="pohernshih@outlook.com" userId="ded7305598a4d987" providerId="LiveId" clId="{C1FAA286-4C56-4B9C-AD4C-2E8B3BE4FEC6}" dt="2021-05-02T09:22:31.616" v="550" actId="1037"/>
          <ac:spMkLst>
            <pc:docMk/>
            <pc:sldMk cId="2313637187" sldId="258"/>
            <ac:spMk id="358" creationId="{88B3B266-77D2-4109-8205-4595D4FA8ED5}"/>
          </ac:spMkLst>
        </pc:spChg>
        <pc:spChg chg="add mod">
          <ac:chgData name="pohernshih@outlook.com" userId="ded7305598a4d987" providerId="LiveId" clId="{C1FAA286-4C56-4B9C-AD4C-2E8B3BE4FEC6}" dt="2021-05-02T09:26:10.176" v="585" actId="1036"/>
          <ac:spMkLst>
            <pc:docMk/>
            <pc:sldMk cId="2313637187" sldId="258"/>
            <ac:spMk id="359" creationId="{0E39AFC1-57AE-4D0A-B232-DA89F21277D0}"/>
          </ac:spMkLst>
        </pc:spChg>
        <pc:spChg chg="add mod">
          <ac:chgData name="pohernshih@outlook.com" userId="ded7305598a4d987" providerId="LiveId" clId="{C1FAA286-4C56-4B9C-AD4C-2E8B3BE4FEC6}" dt="2021-05-02T09:26:10.176" v="585" actId="1036"/>
          <ac:spMkLst>
            <pc:docMk/>
            <pc:sldMk cId="2313637187" sldId="258"/>
            <ac:spMk id="360" creationId="{E731E4F2-4031-4CCC-9813-BA3B2BA2777D}"/>
          </ac:spMkLst>
        </pc:spChg>
        <pc:spChg chg="add mod">
          <ac:chgData name="pohernshih@outlook.com" userId="ded7305598a4d987" providerId="LiveId" clId="{C1FAA286-4C56-4B9C-AD4C-2E8B3BE4FEC6}" dt="2021-05-02T09:26:10.176" v="585" actId="1036"/>
          <ac:spMkLst>
            <pc:docMk/>
            <pc:sldMk cId="2313637187" sldId="258"/>
            <ac:spMk id="361" creationId="{A3A780C6-1FAA-4BCC-AD5B-8C771636BAB8}"/>
          </ac:spMkLst>
        </pc:spChg>
        <pc:spChg chg="add mod">
          <ac:chgData name="pohernshih@outlook.com" userId="ded7305598a4d987" providerId="LiveId" clId="{C1FAA286-4C56-4B9C-AD4C-2E8B3BE4FEC6}" dt="2021-05-02T09:26:10.176" v="585" actId="1036"/>
          <ac:spMkLst>
            <pc:docMk/>
            <pc:sldMk cId="2313637187" sldId="258"/>
            <ac:spMk id="362" creationId="{4869FD15-3DA5-4705-9480-D5065C1C7DA0}"/>
          </ac:spMkLst>
        </pc:spChg>
        <pc:spChg chg="add mod">
          <ac:chgData name="pohernshih@outlook.com" userId="ded7305598a4d987" providerId="LiveId" clId="{C1FAA286-4C56-4B9C-AD4C-2E8B3BE4FEC6}" dt="2021-05-02T09:26:10.176" v="585" actId="1036"/>
          <ac:spMkLst>
            <pc:docMk/>
            <pc:sldMk cId="2313637187" sldId="258"/>
            <ac:spMk id="363" creationId="{60C594C2-8E0E-4122-AFC1-62597B3967AA}"/>
          </ac:spMkLst>
        </pc:spChg>
        <pc:spChg chg="add mod">
          <ac:chgData name="pohernshih@outlook.com" userId="ded7305598a4d987" providerId="LiveId" clId="{C1FAA286-4C56-4B9C-AD4C-2E8B3BE4FEC6}" dt="2021-05-02T09:26:10.176" v="585" actId="1036"/>
          <ac:spMkLst>
            <pc:docMk/>
            <pc:sldMk cId="2313637187" sldId="258"/>
            <ac:spMk id="364" creationId="{714F3E0E-D2EC-44E8-9DE7-0CDD0C983511}"/>
          </ac:spMkLst>
        </pc:spChg>
        <pc:spChg chg="add mod">
          <ac:chgData name="pohernshih@outlook.com" userId="ded7305598a4d987" providerId="LiveId" clId="{C1FAA286-4C56-4B9C-AD4C-2E8B3BE4FEC6}" dt="2021-05-02T09:26:10.176" v="585" actId="1036"/>
          <ac:spMkLst>
            <pc:docMk/>
            <pc:sldMk cId="2313637187" sldId="258"/>
            <ac:spMk id="365" creationId="{3C22627C-ABE4-4267-AFDB-CD375F5535A8}"/>
          </ac:spMkLst>
        </pc:spChg>
        <pc:spChg chg="add mod">
          <ac:chgData name="pohernshih@outlook.com" userId="ded7305598a4d987" providerId="LiveId" clId="{C1FAA286-4C56-4B9C-AD4C-2E8B3BE4FEC6}" dt="2021-05-02T09:26:10.176" v="585" actId="1036"/>
          <ac:spMkLst>
            <pc:docMk/>
            <pc:sldMk cId="2313637187" sldId="258"/>
            <ac:spMk id="366" creationId="{394D33A5-5B77-4487-8CFE-8EFCAC44144A}"/>
          </ac:spMkLst>
        </pc:spChg>
        <pc:spChg chg="add mod">
          <ac:chgData name="pohernshih@outlook.com" userId="ded7305598a4d987" providerId="LiveId" clId="{C1FAA286-4C56-4B9C-AD4C-2E8B3BE4FEC6}" dt="2021-05-02T09:26:10.176" v="585" actId="1036"/>
          <ac:spMkLst>
            <pc:docMk/>
            <pc:sldMk cId="2313637187" sldId="258"/>
            <ac:spMk id="367" creationId="{131D062D-D624-4E7E-9BE9-85042A04EDF4}"/>
          </ac:spMkLst>
        </pc:spChg>
        <pc:spChg chg="add mod">
          <ac:chgData name="pohernshih@outlook.com" userId="ded7305598a4d987" providerId="LiveId" clId="{C1FAA286-4C56-4B9C-AD4C-2E8B3BE4FEC6}" dt="2021-05-02T09:26:10.176" v="585" actId="1036"/>
          <ac:spMkLst>
            <pc:docMk/>
            <pc:sldMk cId="2313637187" sldId="258"/>
            <ac:spMk id="368" creationId="{2141411D-BB20-4F68-810B-04980A2A8170}"/>
          </ac:spMkLst>
        </pc:spChg>
        <pc:spChg chg="add mod">
          <ac:chgData name="pohernshih@outlook.com" userId="ded7305598a4d987" providerId="LiveId" clId="{C1FAA286-4C56-4B9C-AD4C-2E8B3BE4FEC6}" dt="2021-05-02T09:26:10.176" v="585" actId="1036"/>
          <ac:spMkLst>
            <pc:docMk/>
            <pc:sldMk cId="2313637187" sldId="258"/>
            <ac:spMk id="369" creationId="{0F9A10B6-32FD-4503-9B23-A860EC8033D2}"/>
          </ac:spMkLst>
        </pc:s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4" creationId="{165D37DA-598E-4287-BF06-A178C8871497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7" creationId="{92813938-EA0C-4390-A0FE-4A8C4D43DDFB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40" creationId="{AACBBA23-D395-4202-AFE5-A3FE9CCA5C28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41" creationId="{333A6E59-F9EE-4FDB-8FF7-6A72A447B779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49" creationId="{CBFE47BF-A1BC-4FA4-A897-3300492C099E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58" creationId="{B403DFD5-15F9-4A7C-8DA9-2A8F3FAE08DE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59" creationId="{095A2305-450F-4313-819D-AF9EBE7DF25A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67" creationId="{7D14D75E-E52D-4617-97AC-D1550B81F795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76" creationId="{2B78B0CE-A250-4266-9DFE-D325B45D208A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79" creationId="{9CA42075-BBFA-48BE-84CA-56CBB4687926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80" creationId="{32AB2ABE-3686-4A68-BDE4-CFD4E6DB7176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81" creationId="{F510223A-0879-49C8-98A7-2D05339DA49D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82" creationId="{57CDDF75-1DD5-49D2-992D-0A2C1602EFE4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104" creationId="{40CE61DA-4E9E-4288-810C-89B4D58D6EF1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105" creationId="{B3E2DE90-4967-4DDD-9989-FC79797EF023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106" creationId="{EB6F0BD6-812F-4FE1-BFBF-2083E2D4B3BE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107" creationId="{C10AD816-9EF6-4660-88DC-460ADF44256E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129" creationId="{CD072BE3-2125-4B80-9401-F74B30999CC7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130" creationId="{54648458-2F24-426A-A251-C55B6CC6429D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131" creationId="{791CF5DF-C0B2-41D5-9C46-00FA17B16033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132" creationId="{A15ECA62-8EAE-4EBE-AEA7-486B9E52844C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154" creationId="{B9F2D8B4-67B9-49C9-9AF8-C1E2D3011437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155" creationId="{84532E88-EEF1-450C-A1D5-A1C8C971AE79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156" creationId="{D52DA3C8-4211-46DA-8A21-6471B8157A45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157" creationId="{941F38BE-7AD7-490E-8015-93484019B280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179" creationId="{C8869556-4CA2-47F4-AE30-1CC2952813C9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180" creationId="{91DEC93B-1471-46D5-AC2C-C09F12EAFD5D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181" creationId="{AB9207FD-55B3-4690-BC23-7E57D79A9678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182" creationId="{7724FD50-FFA9-4FC8-BA27-84783A2D9BC3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204" creationId="{961AEF0B-39CC-4ED6-9897-B8F6A0B5D200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205" creationId="{947FF768-70AA-4E54-B4DF-E9C116DEDA2A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206" creationId="{F758EF84-5A16-4000-B963-5840ADA77E46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207" creationId="{88FE1F7B-4D51-45DC-B4FE-3441EFBFB638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229" creationId="{0AC162A6-27C9-4AEE-BADA-1BFA6D6BD3C0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230" creationId="{569D3495-75C8-47FE-8D86-46967D43DD10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231" creationId="{80E659BD-AD2F-4CA0-B5E1-77EE9EA2E0C6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232" creationId="{32E20C36-297D-478C-895F-03A510907A3D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254" creationId="{511617F3-E263-49E3-9517-0A61456F5DC3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255" creationId="{7D0AFC5F-A909-4D86-9B55-473944D22B4D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256" creationId="{EB385FF5-0BA5-4D7C-9BCC-3CC064AAD37D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257" creationId="{95C69045-DA58-4E67-BDF0-7A117307D789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279" creationId="{0E95CD8D-D339-4776-A09E-784E4CA80654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280" creationId="{927D1BAA-2136-41CA-A668-B835FE193E39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281" creationId="{589C273C-72A4-4C1D-9CB3-A1325BC51E77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282" creationId="{82B29C48-8FD8-4668-BD64-C0DE10011067}"/>
          </ac:grpSpMkLst>
        </pc:grp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24" creationId="{2BA9FA12-598C-44F7-91C1-AA5CD6DF701A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47" creationId="{6AFFEEA4-987F-41AB-AEC7-00FFC0125F84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55" creationId="{DCF3C63E-9B9D-4719-A1F3-73870147B475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65" creationId="{DF3E7F1C-E5AF-44E5-AD69-900589FAB8CF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73" creationId="{DA8F3C77-E274-4169-995D-C45C788B366E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88" creationId="{5426D5CC-F6AC-4EC5-8EE1-76F13CD2316D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95" creationId="{BF9831C2-0230-4619-9C9C-0E8F26D535AE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102" creationId="{EC10E364-B9E8-47F4-8286-4291BDE2620E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113" creationId="{79A4DEBF-FD63-4809-AF4E-8685AD03B62A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120" creationId="{1FACFDF2-8685-4C01-ABEB-FACE2E4EAC4A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127" creationId="{3FBE2DC3-0DA5-40A4-B887-AA90FC1E1722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138" creationId="{CEE558AE-FB10-46E4-B434-0C62C43A4BCB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145" creationId="{880273A5-408D-4B59-B1A6-6A7D19EB4E21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152" creationId="{CBC374F0-8CA4-4256-A428-E8ACB1F61F38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163" creationId="{C6C8EEE2-4846-4F0F-8454-92F529E8A4EB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170" creationId="{56F2FCB7-CE62-4EB7-A97C-93A7B8887CFA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177" creationId="{2005353B-E26C-450C-9C8B-BFC253582D47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188" creationId="{9AFB70FF-D626-40CE-99D3-627DC9032D84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195" creationId="{F277644E-AA4A-4514-B096-6CC5FA0364BE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202" creationId="{CC83ECB1-F04C-4336-A37E-73AE6AA2BCF3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213" creationId="{AD81F4A8-2138-4031-823F-FC844BA86FED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220" creationId="{5F307B3A-4C03-402B-80A1-E9A5749979F3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227" creationId="{83D5A42D-4864-471A-8856-CC0BC02E63DD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238" creationId="{4E49DDA4-1C3D-457C-94E1-3B70AE857ED6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245" creationId="{7EF4ADB5-3FF5-465E-8006-FAD6F449ACD8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252" creationId="{227E047C-FE30-4A29-BF1F-5ED4A3047DBC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263" creationId="{E48C299E-4467-42A6-A490-EF87D60F1E95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270" creationId="{9293B8C7-534E-44FD-89B8-80B721A84BCA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277" creationId="{855AEE01-F6A4-4F54-87DC-03EE8BCCC0FF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288" creationId="{2E73F413-376B-4114-AB33-6285DEAD8577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295" creationId="{52601016-4514-45B6-A14B-4D2FE7232AAC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302" creationId="{5AE8D302-1766-4B36-AEF8-61951A4B1EC7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1028" creationId="{AD43FAAA-3E4F-4586-82EB-FCAADBACDC51}"/>
          </ac:picMkLst>
        </pc:picChg>
      </pc:sldChg>
      <pc:sldChg chg="del ord">
        <pc:chgData name="pohernshih@outlook.com" userId="ded7305598a4d987" providerId="LiveId" clId="{C1FAA286-4C56-4B9C-AD4C-2E8B3BE4FEC6}" dt="2021-05-02T08:59:44.810" v="283" actId="2696"/>
        <pc:sldMkLst>
          <pc:docMk/>
          <pc:sldMk cId="1900725416" sldId="259"/>
        </pc:sldMkLst>
      </pc:sldChg>
      <pc:sldChg chg="addSp modSp add del">
        <pc:chgData name="pohernshih@outlook.com" userId="ded7305598a4d987" providerId="LiveId" clId="{C1FAA286-4C56-4B9C-AD4C-2E8B3BE4FEC6}" dt="2021-05-02T09:39:56.523" v="894" actId="2696"/>
        <pc:sldMkLst>
          <pc:docMk/>
          <pc:sldMk cId="1825201983" sldId="260"/>
        </pc:sldMkLst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04" creationId="{4B2F27ED-A9E8-4D40-9677-E012E4DCDB09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05" creationId="{D63933E6-71E3-4514-B622-1B319D27771B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06" creationId="{1D12CF89-A232-4C28-85E1-08B31EB92AFC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07" creationId="{BF2F07FE-C9FF-4CF8-81D4-44A271AE9583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08" creationId="{EFABC58F-3A23-4DC8-823B-DEF9899FECF6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09" creationId="{9D688B78-692E-49A7-BED8-4FB29EF1C19C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10" creationId="{DCFB1169-34CD-440E-80DC-813832B8EDF8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11" creationId="{5416C78B-F2DA-4DAA-95C3-0730E444A1A8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12" creationId="{9BD6B13B-1995-4025-9FBC-D8B9BB904859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13" creationId="{5C99F5AC-ED8F-4F88-8F16-0688C5EA83BC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14" creationId="{5B430BD0-C945-4641-8105-B3611EFFE3C3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16" creationId="{F38C5862-DACA-4825-AE68-7A729EB5DDA0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17" creationId="{6BCB8A67-5804-4F93-8329-914ABE425A19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18" creationId="{0476E8B1-C484-413C-AA4B-416C88494116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19" creationId="{ADF9DC5C-4132-48A0-8C27-961505F403CD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20" creationId="{699A5941-77EC-44DE-97F2-3CEDB31D26C3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21" creationId="{00959B6F-C325-4BB5-AB2F-6BCBEDA3EF89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22" creationId="{43613BCC-B5EF-4980-8AE7-0154A9CCDC11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23" creationId="{3CB24228-7EE8-4A94-934A-9881EFF15871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24" creationId="{4D35F208-6C40-4E32-B71C-9442AC77EBCA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25" creationId="{E79B2DC8-F399-46AB-9ECB-30059DF24628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26" creationId="{C989B93A-DD48-4BF3-B621-C23416E8D40C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27" creationId="{7123C5F2-1537-4F0D-A196-B8A01CF8ADED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28" creationId="{4ADD8F3E-9B6F-4796-B904-7A5B71638408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29" creationId="{7BD341C5-1C41-4859-931F-57B3551A89E3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30" creationId="{D89F47F3-97C9-4CEC-932A-59D8475C03EB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31" creationId="{410C9C6C-8B1F-4843-AA4E-BEE250A02300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32" creationId="{6C4F16F2-A800-47AF-BBDE-A98D3F4D1911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33" creationId="{23DB6285-6890-4BC4-8718-9F9D861A456F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34" creationId="{0E05157A-93D2-4AD5-9D13-8CE424534DD9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35" creationId="{E983FCB2-D8C8-4E5D-9031-8E67F9CF8CF7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36" creationId="{7E991847-095A-4753-8218-23ED247A76B4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37" creationId="{75CD29C9-9DD1-442C-99FF-48D7163282B0}"/>
          </ac:spMkLst>
        </pc:spChg>
        <pc:grpChg chg="add mod">
          <ac:chgData name="pohernshih@outlook.com" userId="ded7305598a4d987" providerId="LiveId" clId="{C1FAA286-4C56-4B9C-AD4C-2E8B3BE4FEC6}" dt="2021-05-02T08:46:38.173" v="151" actId="164"/>
          <ac:grpSpMkLst>
            <pc:docMk/>
            <pc:sldMk cId="1825201983" sldId="260"/>
            <ac:grpSpMk id="5" creationId="{A496CAAD-1421-4E28-9C1E-39C7502A99A4}"/>
          </ac:grpSpMkLst>
        </pc:grpChg>
        <pc:grpChg chg="mod">
          <ac:chgData name="pohernshih@outlook.com" userId="ded7305598a4d987" providerId="LiveId" clId="{C1FAA286-4C56-4B9C-AD4C-2E8B3BE4FEC6}" dt="2021-05-02T08:46:38.173" v="151" actId="164"/>
          <ac:grpSpMkLst>
            <pc:docMk/>
            <pc:sldMk cId="1825201983" sldId="260"/>
            <ac:grpSpMk id="76" creationId="{2B78B0CE-A250-4266-9DFE-D325B45D208A}"/>
          </ac:grpSpMkLst>
        </pc:grpChg>
      </pc:sldChg>
      <pc:sldChg chg="addSp delSp modSp new del mod">
        <pc:chgData name="pohernshih@outlook.com" userId="ded7305598a4d987" providerId="LiveId" clId="{C1FAA286-4C56-4B9C-AD4C-2E8B3BE4FEC6}" dt="2021-05-02T09:40:05.524" v="895" actId="2696"/>
        <pc:sldMkLst>
          <pc:docMk/>
          <pc:sldMk cId="1721373569" sldId="261"/>
        </pc:sldMkLst>
        <pc:spChg chg="del">
          <ac:chgData name="pohernshih@outlook.com" userId="ded7305598a4d987" providerId="LiveId" clId="{C1FAA286-4C56-4B9C-AD4C-2E8B3BE4FEC6}" dt="2021-05-02T08:49:27.085" v="157" actId="478"/>
          <ac:spMkLst>
            <pc:docMk/>
            <pc:sldMk cId="1721373569" sldId="261"/>
            <ac:spMk id="2" creationId="{4CD10DA2-A858-407E-B979-CDEA9F4FDD8C}"/>
          </ac:spMkLst>
        </pc:spChg>
        <pc:spChg chg="del">
          <ac:chgData name="pohernshih@outlook.com" userId="ded7305598a4d987" providerId="LiveId" clId="{C1FAA286-4C56-4B9C-AD4C-2E8B3BE4FEC6}" dt="2021-05-02T08:49:16.536" v="155" actId="931"/>
          <ac:spMkLst>
            <pc:docMk/>
            <pc:sldMk cId="1721373569" sldId="261"/>
            <ac:spMk id="3" creationId="{974B81F2-DACC-47EC-90F2-B1CF19B4FD74}"/>
          </ac:spMkLst>
        </pc:spChg>
        <pc:picChg chg="add mod">
          <ac:chgData name="pohernshih@outlook.com" userId="ded7305598a4d987" providerId="LiveId" clId="{C1FAA286-4C56-4B9C-AD4C-2E8B3BE4FEC6}" dt="2021-05-02T08:49:46.338" v="161" actId="14100"/>
          <ac:picMkLst>
            <pc:docMk/>
            <pc:sldMk cId="1721373569" sldId="261"/>
            <ac:picMk id="5" creationId="{EF6AB5D9-C96A-44CE-9184-9290CE377E5B}"/>
          </ac:picMkLst>
        </pc:picChg>
      </pc:sldChg>
      <pc:sldChg chg="modSp add mod ord">
        <pc:chgData name="pohernshih@outlook.com" userId="ded7305598a4d987" providerId="LiveId" clId="{C1FAA286-4C56-4B9C-AD4C-2E8B3BE4FEC6}" dt="2021-05-02T09:51:19.159" v="1175"/>
        <pc:sldMkLst>
          <pc:docMk/>
          <pc:sldMk cId="892301419" sldId="262"/>
        </pc:sldMkLst>
        <pc:spChg chg="mod">
          <ac:chgData name="pohernshih@outlook.com" userId="ded7305598a4d987" providerId="LiveId" clId="{C1FAA286-4C56-4B9C-AD4C-2E8B3BE4FEC6}" dt="2021-05-02T09:36:45.042" v="849" actId="255"/>
          <ac:spMkLst>
            <pc:docMk/>
            <pc:sldMk cId="892301419" sldId="262"/>
            <ac:spMk id="6" creationId="{7DAE41AB-D694-4F47-8BD9-74670F912179}"/>
          </ac:spMkLst>
        </pc:spChg>
        <pc:spChg chg="mod">
          <ac:chgData name="pohernshih@outlook.com" userId="ded7305598a4d987" providerId="LiveId" clId="{C1FAA286-4C56-4B9C-AD4C-2E8B3BE4FEC6}" dt="2021-05-02T09:32:16.301" v="801" actId="113"/>
          <ac:spMkLst>
            <pc:docMk/>
            <pc:sldMk cId="892301419" sldId="262"/>
            <ac:spMk id="304" creationId="{4B2F27ED-A9E8-4D40-9677-E012E4DCDB09}"/>
          </ac:spMkLst>
        </pc:spChg>
        <pc:spChg chg="mod">
          <ac:chgData name="pohernshih@outlook.com" userId="ded7305598a4d987" providerId="LiveId" clId="{C1FAA286-4C56-4B9C-AD4C-2E8B3BE4FEC6}" dt="2021-05-02T09:32:16.301" v="801" actId="113"/>
          <ac:spMkLst>
            <pc:docMk/>
            <pc:sldMk cId="892301419" sldId="262"/>
            <ac:spMk id="305" creationId="{D63933E6-71E3-4514-B622-1B319D27771B}"/>
          </ac:spMkLst>
        </pc:spChg>
        <pc:spChg chg="mod">
          <ac:chgData name="pohernshih@outlook.com" userId="ded7305598a4d987" providerId="LiveId" clId="{C1FAA286-4C56-4B9C-AD4C-2E8B3BE4FEC6}" dt="2021-05-02T09:32:16.301" v="801" actId="113"/>
          <ac:spMkLst>
            <pc:docMk/>
            <pc:sldMk cId="892301419" sldId="262"/>
            <ac:spMk id="306" creationId="{1D12CF89-A232-4C28-85E1-08B31EB92AFC}"/>
          </ac:spMkLst>
        </pc:spChg>
        <pc:spChg chg="mod">
          <ac:chgData name="pohernshih@outlook.com" userId="ded7305598a4d987" providerId="LiveId" clId="{C1FAA286-4C56-4B9C-AD4C-2E8B3BE4FEC6}" dt="2021-05-02T09:32:16.301" v="801" actId="113"/>
          <ac:spMkLst>
            <pc:docMk/>
            <pc:sldMk cId="892301419" sldId="262"/>
            <ac:spMk id="307" creationId="{BF2F07FE-C9FF-4CF8-81D4-44A271AE9583}"/>
          </ac:spMkLst>
        </pc:spChg>
        <pc:spChg chg="mod">
          <ac:chgData name="pohernshih@outlook.com" userId="ded7305598a4d987" providerId="LiveId" clId="{C1FAA286-4C56-4B9C-AD4C-2E8B3BE4FEC6}" dt="2021-05-02T09:32:16.301" v="801" actId="113"/>
          <ac:spMkLst>
            <pc:docMk/>
            <pc:sldMk cId="892301419" sldId="262"/>
            <ac:spMk id="308" creationId="{EFABC58F-3A23-4DC8-823B-DEF9899FECF6}"/>
          </ac:spMkLst>
        </pc:spChg>
        <pc:spChg chg="mod">
          <ac:chgData name="pohernshih@outlook.com" userId="ded7305598a4d987" providerId="LiveId" clId="{C1FAA286-4C56-4B9C-AD4C-2E8B3BE4FEC6}" dt="2021-05-02T09:32:16.301" v="801" actId="113"/>
          <ac:spMkLst>
            <pc:docMk/>
            <pc:sldMk cId="892301419" sldId="262"/>
            <ac:spMk id="309" creationId="{9D688B78-692E-49A7-BED8-4FB29EF1C19C}"/>
          </ac:spMkLst>
        </pc:spChg>
        <pc:spChg chg="mod">
          <ac:chgData name="pohernshih@outlook.com" userId="ded7305598a4d987" providerId="LiveId" clId="{C1FAA286-4C56-4B9C-AD4C-2E8B3BE4FEC6}" dt="2021-05-02T09:32:16.301" v="801" actId="113"/>
          <ac:spMkLst>
            <pc:docMk/>
            <pc:sldMk cId="892301419" sldId="262"/>
            <ac:spMk id="310" creationId="{DCFB1169-34CD-440E-80DC-813832B8EDF8}"/>
          </ac:spMkLst>
        </pc:spChg>
        <pc:spChg chg="mod">
          <ac:chgData name="pohernshih@outlook.com" userId="ded7305598a4d987" providerId="LiveId" clId="{C1FAA286-4C56-4B9C-AD4C-2E8B3BE4FEC6}" dt="2021-05-02T09:32:16.301" v="801" actId="113"/>
          <ac:spMkLst>
            <pc:docMk/>
            <pc:sldMk cId="892301419" sldId="262"/>
            <ac:spMk id="311" creationId="{5416C78B-F2DA-4DAA-95C3-0730E444A1A8}"/>
          </ac:spMkLst>
        </pc:spChg>
        <pc:spChg chg="mod">
          <ac:chgData name="pohernshih@outlook.com" userId="ded7305598a4d987" providerId="LiveId" clId="{C1FAA286-4C56-4B9C-AD4C-2E8B3BE4FEC6}" dt="2021-05-02T09:32:32.391" v="810" actId="1038"/>
          <ac:spMkLst>
            <pc:docMk/>
            <pc:sldMk cId="892301419" sldId="262"/>
            <ac:spMk id="312" creationId="{9BD6B13B-1995-4025-9FBC-D8B9BB904859}"/>
          </ac:spMkLst>
        </pc:spChg>
        <pc:spChg chg="mod">
          <ac:chgData name="pohernshih@outlook.com" userId="ded7305598a4d987" providerId="LiveId" clId="{C1FAA286-4C56-4B9C-AD4C-2E8B3BE4FEC6}" dt="2021-05-02T09:32:16.301" v="801" actId="113"/>
          <ac:spMkLst>
            <pc:docMk/>
            <pc:sldMk cId="892301419" sldId="262"/>
            <ac:spMk id="313" creationId="{5C99F5AC-ED8F-4F88-8F16-0688C5EA83BC}"/>
          </ac:spMkLst>
        </pc:spChg>
        <pc:spChg chg="mod">
          <ac:chgData name="pohernshih@outlook.com" userId="ded7305598a4d987" providerId="LiveId" clId="{C1FAA286-4C56-4B9C-AD4C-2E8B3BE4FEC6}" dt="2021-05-02T09:32:16.301" v="801" actId="113"/>
          <ac:spMkLst>
            <pc:docMk/>
            <pc:sldMk cId="892301419" sldId="262"/>
            <ac:spMk id="314" creationId="{5B430BD0-C945-4641-8105-B3611EFFE3C3}"/>
          </ac:spMkLst>
        </pc:spChg>
        <pc:spChg chg="mod">
          <ac:chgData name="pohernshih@outlook.com" userId="ded7305598a4d987" providerId="LiveId" clId="{C1FAA286-4C56-4B9C-AD4C-2E8B3BE4FEC6}" dt="2021-05-02T09:32:48.571" v="814" actId="255"/>
          <ac:spMkLst>
            <pc:docMk/>
            <pc:sldMk cId="892301419" sldId="262"/>
            <ac:spMk id="316" creationId="{F38C5862-DACA-4825-AE68-7A729EB5DDA0}"/>
          </ac:spMkLst>
        </pc:spChg>
        <pc:spChg chg="mod">
          <ac:chgData name="pohernshih@outlook.com" userId="ded7305598a4d987" providerId="LiveId" clId="{C1FAA286-4C56-4B9C-AD4C-2E8B3BE4FEC6}" dt="2021-05-02T09:32:48.571" v="814" actId="255"/>
          <ac:spMkLst>
            <pc:docMk/>
            <pc:sldMk cId="892301419" sldId="262"/>
            <ac:spMk id="317" creationId="{6BCB8A67-5804-4F93-8329-914ABE425A19}"/>
          </ac:spMkLst>
        </pc:spChg>
        <pc:spChg chg="mod">
          <ac:chgData name="pohernshih@outlook.com" userId="ded7305598a4d987" providerId="LiveId" clId="{C1FAA286-4C56-4B9C-AD4C-2E8B3BE4FEC6}" dt="2021-05-02T09:32:48.571" v="814" actId="255"/>
          <ac:spMkLst>
            <pc:docMk/>
            <pc:sldMk cId="892301419" sldId="262"/>
            <ac:spMk id="318" creationId="{0476E8B1-C484-413C-AA4B-416C88494116}"/>
          </ac:spMkLst>
        </pc:spChg>
        <pc:spChg chg="mod">
          <ac:chgData name="pohernshih@outlook.com" userId="ded7305598a4d987" providerId="LiveId" clId="{C1FAA286-4C56-4B9C-AD4C-2E8B3BE4FEC6}" dt="2021-05-02T09:32:48.571" v="814" actId="255"/>
          <ac:spMkLst>
            <pc:docMk/>
            <pc:sldMk cId="892301419" sldId="262"/>
            <ac:spMk id="319" creationId="{ADF9DC5C-4132-48A0-8C27-961505F403CD}"/>
          </ac:spMkLst>
        </pc:spChg>
        <pc:spChg chg="mod">
          <ac:chgData name="pohernshih@outlook.com" userId="ded7305598a4d987" providerId="LiveId" clId="{C1FAA286-4C56-4B9C-AD4C-2E8B3BE4FEC6}" dt="2021-05-02T09:32:48.571" v="814" actId="255"/>
          <ac:spMkLst>
            <pc:docMk/>
            <pc:sldMk cId="892301419" sldId="262"/>
            <ac:spMk id="320" creationId="{699A5941-77EC-44DE-97F2-3CEDB31D26C3}"/>
          </ac:spMkLst>
        </pc:spChg>
        <pc:spChg chg="mod">
          <ac:chgData name="pohernshih@outlook.com" userId="ded7305598a4d987" providerId="LiveId" clId="{C1FAA286-4C56-4B9C-AD4C-2E8B3BE4FEC6}" dt="2021-05-02T09:32:48.571" v="814" actId="255"/>
          <ac:spMkLst>
            <pc:docMk/>
            <pc:sldMk cId="892301419" sldId="262"/>
            <ac:spMk id="321" creationId="{00959B6F-C325-4BB5-AB2F-6BCBEDA3EF89}"/>
          </ac:spMkLst>
        </pc:spChg>
        <pc:spChg chg="mod">
          <ac:chgData name="pohernshih@outlook.com" userId="ded7305598a4d987" providerId="LiveId" clId="{C1FAA286-4C56-4B9C-AD4C-2E8B3BE4FEC6}" dt="2021-05-02T09:32:48.571" v="814" actId="255"/>
          <ac:spMkLst>
            <pc:docMk/>
            <pc:sldMk cId="892301419" sldId="262"/>
            <ac:spMk id="322" creationId="{43613BCC-B5EF-4980-8AE7-0154A9CCDC11}"/>
          </ac:spMkLst>
        </pc:spChg>
        <pc:spChg chg="mod">
          <ac:chgData name="pohernshih@outlook.com" userId="ded7305598a4d987" providerId="LiveId" clId="{C1FAA286-4C56-4B9C-AD4C-2E8B3BE4FEC6}" dt="2021-05-02T09:32:48.571" v="814" actId="255"/>
          <ac:spMkLst>
            <pc:docMk/>
            <pc:sldMk cId="892301419" sldId="262"/>
            <ac:spMk id="323" creationId="{3CB24228-7EE8-4A94-934A-9881EFF15871}"/>
          </ac:spMkLst>
        </pc:spChg>
        <pc:spChg chg="mod">
          <ac:chgData name="pohernshih@outlook.com" userId="ded7305598a4d987" providerId="LiveId" clId="{C1FAA286-4C56-4B9C-AD4C-2E8B3BE4FEC6}" dt="2021-05-02T09:32:48.571" v="814" actId="255"/>
          <ac:spMkLst>
            <pc:docMk/>
            <pc:sldMk cId="892301419" sldId="262"/>
            <ac:spMk id="324" creationId="{4D35F208-6C40-4E32-B71C-9442AC77EBCA}"/>
          </ac:spMkLst>
        </pc:spChg>
        <pc:spChg chg="mod">
          <ac:chgData name="pohernshih@outlook.com" userId="ded7305598a4d987" providerId="LiveId" clId="{C1FAA286-4C56-4B9C-AD4C-2E8B3BE4FEC6}" dt="2021-05-02T09:32:48.571" v="814" actId="255"/>
          <ac:spMkLst>
            <pc:docMk/>
            <pc:sldMk cId="892301419" sldId="262"/>
            <ac:spMk id="325" creationId="{E79B2DC8-F399-46AB-9ECB-30059DF24628}"/>
          </ac:spMkLst>
        </pc:spChg>
        <pc:spChg chg="mod">
          <ac:chgData name="pohernshih@outlook.com" userId="ded7305598a4d987" providerId="LiveId" clId="{C1FAA286-4C56-4B9C-AD4C-2E8B3BE4FEC6}" dt="2021-05-02T09:32:48.571" v="814" actId="255"/>
          <ac:spMkLst>
            <pc:docMk/>
            <pc:sldMk cId="892301419" sldId="262"/>
            <ac:spMk id="326" creationId="{C989B93A-DD48-4BF3-B621-C23416E8D40C}"/>
          </ac:spMkLst>
        </pc:spChg>
        <pc:spChg chg="mod">
          <ac:chgData name="pohernshih@outlook.com" userId="ded7305598a4d987" providerId="LiveId" clId="{C1FAA286-4C56-4B9C-AD4C-2E8B3BE4FEC6}" dt="2021-05-02T09:33:32.903" v="822" actId="113"/>
          <ac:spMkLst>
            <pc:docMk/>
            <pc:sldMk cId="892301419" sldId="262"/>
            <ac:spMk id="327" creationId="{7123C5F2-1537-4F0D-A196-B8A01CF8ADED}"/>
          </ac:spMkLst>
        </pc:spChg>
        <pc:spChg chg="mod">
          <ac:chgData name="pohernshih@outlook.com" userId="ded7305598a4d987" providerId="LiveId" clId="{C1FAA286-4C56-4B9C-AD4C-2E8B3BE4FEC6}" dt="2021-05-02T09:33:32.903" v="822" actId="113"/>
          <ac:spMkLst>
            <pc:docMk/>
            <pc:sldMk cId="892301419" sldId="262"/>
            <ac:spMk id="328" creationId="{4ADD8F3E-9B6F-4796-B904-7A5B71638408}"/>
          </ac:spMkLst>
        </pc:spChg>
        <pc:spChg chg="mod">
          <ac:chgData name="pohernshih@outlook.com" userId="ded7305598a4d987" providerId="LiveId" clId="{C1FAA286-4C56-4B9C-AD4C-2E8B3BE4FEC6}" dt="2021-05-02T09:33:32.903" v="822" actId="113"/>
          <ac:spMkLst>
            <pc:docMk/>
            <pc:sldMk cId="892301419" sldId="262"/>
            <ac:spMk id="329" creationId="{7BD341C5-1C41-4859-931F-57B3551A89E3}"/>
          </ac:spMkLst>
        </pc:spChg>
        <pc:spChg chg="mod">
          <ac:chgData name="pohernshih@outlook.com" userId="ded7305598a4d987" providerId="LiveId" clId="{C1FAA286-4C56-4B9C-AD4C-2E8B3BE4FEC6}" dt="2021-05-02T09:33:32.903" v="822" actId="113"/>
          <ac:spMkLst>
            <pc:docMk/>
            <pc:sldMk cId="892301419" sldId="262"/>
            <ac:spMk id="330" creationId="{D89F47F3-97C9-4CEC-932A-59D8475C03EB}"/>
          </ac:spMkLst>
        </pc:spChg>
        <pc:spChg chg="mod">
          <ac:chgData name="pohernshih@outlook.com" userId="ded7305598a4d987" providerId="LiveId" clId="{C1FAA286-4C56-4B9C-AD4C-2E8B3BE4FEC6}" dt="2021-05-02T09:33:32.903" v="822" actId="113"/>
          <ac:spMkLst>
            <pc:docMk/>
            <pc:sldMk cId="892301419" sldId="262"/>
            <ac:spMk id="331" creationId="{410C9C6C-8B1F-4843-AA4E-BEE250A02300}"/>
          </ac:spMkLst>
        </pc:spChg>
        <pc:spChg chg="mod">
          <ac:chgData name="pohernshih@outlook.com" userId="ded7305598a4d987" providerId="LiveId" clId="{C1FAA286-4C56-4B9C-AD4C-2E8B3BE4FEC6}" dt="2021-05-02T09:33:32.903" v="822" actId="113"/>
          <ac:spMkLst>
            <pc:docMk/>
            <pc:sldMk cId="892301419" sldId="262"/>
            <ac:spMk id="332" creationId="{6C4F16F2-A800-47AF-BBDE-A98D3F4D1911}"/>
          </ac:spMkLst>
        </pc:spChg>
        <pc:spChg chg="mod">
          <ac:chgData name="pohernshih@outlook.com" userId="ded7305598a4d987" providerId="LiveId" clId="{C1FAA286-4C56-4B9C-AD4C-2E8B3BE4FEC6}" dt="2021-05-02T09:33:32.903" v="822" actId="113"/>
          <ac:spMkLst>
            <pc:docMk/>
            <pc:sldMk cId="892301419" sldId="262"/>
            <ac:spMk id="333" creationId="{23DB6285-6890-4BC4-8718-9F9D861A456F}"/>
          </ac:spMkLst>
        </pc:spChg>
        <pc:spChg chg="mod">
          <ac:chgData name="pohernshih@outlook.com" userId="ded7305598a4d987" providerId="LiveId" clId="{C1FAA286-4C56-4B9C-AD4C-2E8B3BE4FEC6}" dt="2021-05-02T09:33:32.903" v="822" actId="113"/>
          <ac:spMkLst>
            <pc:docMk/>
            <pc:sldMk cId="892301419" sldId="262"/>
            <ac:spMk id="334" creationId="{0E05157A-93D2-4AD5-9D13-8CE424534DD9}"/>
          </ac:spMkLst>
        </pc:spChg>
        <pc:spChg chg="mod">
          <ac:chgData name="pohernshih@outlook.com" userId="ded7305598a4d987" providerId="LiveId" clId="{C1FAA286-4C56-4B9C-AD4C-2E8B3BE4FEC6}" dt="2021-05-02T09:33:32.903" v="822" actId="113"/>
          <ac:spMkLst>
            <pc:docMk/>
            <pc:sldMk cId="892301419" sldId="262"/>
            <ac:spMk id="335" creationId="{E983FCB2-D8C8-4E5D-9031-8E67F9CF8CF7}"/>
          </ac:spMkLst>
        </pc:spChg>
        <pc:spChg chg="mod">
          <ac:chgData name="pohernshih@outlook.com" userId="ded7305598a4d987" providerId="LiveId" clId="{C1FAA286-4C56-4B9C-AD4C-2E8B3BE4FEC6}" dt="2021-05-02T09:33:41.518" v="828" actId="1038"/>
          <ac:spMkLst>
            <pc:docMk/>
            <pc:sldMk cId="892301419" sldId="262"/>
            <ac:spMk id="336" creationId="{7E991847-095A-4753-8218-23ED247A76B4}"/>
          </ac:spMkLst>
        </pc:spChg>
        <pc:spChg chg="mod">
          <ac:chgData name="pohernshih@outlook.com" userId="ded7305598a4d987" providerId="LiveId" clId="{C1FAA286-4C56-4B9C-AD4C-2E8B3BE4FEC6}" dt="2021-05-02T09:33:32.903" v="822" actId="113"/>
          <ac:spMkLst>
            <pc:docMk/>
            <pc:sldMk cId="892301419" sldId="262"/>
            <ac:spMk id="337" creationId="{75CD29C9-9DD1-442C-99FF-48D7163282B0}"/>
          </ac:spMkLst>
        </pc:spChg>
        <pc:spChg chg="mod">
          <ac:chgData name="pohernshih@outlook.com" userId="ded7305598a4d987" providerId="LiveId" clId="{C1FAA286-4C56-4B9C-AD4C-2E8B3BE4FEC6}" dt="2021-05-02T09:36:45.042" v="849" actId="255"/>
          <ac:spMkLst>
            <pc:docMk/>
            <pc:sldMk cId="892301419" sldId="262"/>
            <ac:spMk id="338" creationId="{6CB0562B-CC87-4E8E-8D3B-4AA173149BBC}"/>
          </ac:spMkLst>
        </pc:spChg>
        <pc:spChg chg="mod">
          <ac:chgData name="pohernshih@outlook.com" userId="ded7305598a4d987" providerId="LiveId" clId="{C1FAA286-4C56-4B9C-AD4C-2E8B3BE4FEC6}" dt="2021-05-02T09:36:45.042" v="849" actId="255"/>
          <ac:spMkLst>
            <pc:docMk/>
            <pc:sldMk cId="892301419" sldId="262"/>
            <ac:spMk id="339" creationId="{98584235-1069-424D-AD55-FCD8B70D0B82}"/>
          </ac:spMkLst>
        </pc:spChg>
        <pc:spChg chg="mod">
          <ac:chgData name="pohernshih@outlook.com" userId="ded7305598a4d987" providerId="LiveId" clId="{C1FAA286-4C56-4B9C-AD4C-2E8B3BE4FEC6}" dt="2021-05-02T09:36:45.042" v="849" actId="255"/>
          <ac:spMkLst>
            <pc:docMk/>
            <pc:sldMk cId="892301419" sldId="262"/>
            <ac:spMk id="340" creationId="{C85F48FD-EE01-4FA6-9C5B-02C8C6779AFC}"/>
          </ac:spMkLst>
        </pc:spChg>
        <pc:spChg chg="mod">
          <ac:chgData name="pohernshih@outlook.com" userId="ded7305598a4d987" providerId="LiveId" clId="{C1FAA286-4C56-4B9C-AD4C-2E8B3BE4FEC6}" dt="2021-05-02T09:36:45.042" v="849" actId="255"/>
          <ac:spMkLst>
            <pc:docMk/>
            <pc:sldMk cId="892301419" sldId="262"/>
            <ac:spMk id="341" creationId="{AD03B4D8-1D53-4E0C-926A-5FE3D050B12A}"/>
          </ac:spMkLst>
        </pc:spChg>
        <pc:spChg chg="mod">
          <ac:chgData name="pohernshih@outlook.com" userId="ded7305598a4d987" providerId="LiveId" clId="{C1FAA286-4C56-4B9C-AD4C-2E8B3BE4FEC6}" dt="2021-05-02T09:36:45.042" v="849" actId="255"/>
          <ac:spMkLst>
            <pc:docMk/>
            <pc:sldMk cId="892301419" sldId="262"/>
            <ac:spMk id="342" creationId="{8F9D74F9-D079-4AA6-B633-77F7AEF075F1}"/>
          </ac:spMkLst>
        </pc:spChg>
        <pc:spChg chg="mod">
          <ac:chgData name="pohernshih@outlook.com" userId="ded7305598a4d987" providerId="LiveId" clId="{C1FAA286-4C56-4B9C-AD4C-2E8B3BE4FEC6}" dt="2021-05-02T09:36:45.042" v="849" actId="255"/>
          <ac:spMkLst>
            <pc:docMk/>
            <pc:sldMk cId="892301419" sldId="262"/>
            <ac:spMk id="343" creationId="{E08DFFB3-5226-4DF1-8056-0708FE091788}"/>
          </ac:spMkLst>
        </pc:spChg>
        <pc:spChg chg="mod">
          <ac:chgData name="pohernshih@outlook.com" userId="ded7305598a4d987" providerId="LiveId" clId="{C1FAA286-4C56-4B9C-AD4C-2E8B3BE4FEC6}" dt="2021-05-02T09:36:45.042" v="849" actId="255"/>
          <ac:spMkLst>
            <pc:docMk/>
            <pc:sldMk cId="892301419" sldId="262"/>
            <ac:spMk id="344" creationId="{54FE28C3-7D65-4619-8C84-618037D03F0A}"/>
          </ac:spMkLst>
        </pc:spChg>
        <pc:spChg chg="mod">
          <ac:chgData name="pohernshih@outlook.com" userId="ded7305598a4d987" providerId="LiveId" clId="{C1FAA286-4C56-4B9C-AD4C-2E8B3BE4FEC6}" dt="2021-05-02T09:36:45.042" v="849" actId="255"/>
          <ac:spMkLst>
            <pc:docMk/>
            <pc:sldMk cId="892301419" sldId="262"/>
            <ac:spMk id="345" creationId="{F12B0CC2-22F6-4AE0-8D00-A854FFF23940}"/>
          </ac:spMkLst>
        </pc:spChg>
        <pc:spChg chg="mod">
          <ac:chgData name="pohernshih@outlook.com" userId="ded7305598a4d987" providerId="LiveId" clId="{C1FAA286-4C56-4B9C-AD4C-2E8B3BE4FEC6}" dt="2021-05-02T09:36:45.042" v="849" actId="255"/>
          <ac:spMkLst>
            <pc:docMk/>
            <pc:sldMk cId="892301419" sldId="262"/>
            <ac:spMk id="346" creationId="{582CACF0-3AD2-4CCE-9EDF-C2D60647E17D}"/>
          </ac:spMkLst>
        </pc:spChg>
        <pc:spChg chg="mod">
          <ac:chgData name="pohernshih@outlook.com" userId="ded7305598a4d987" providerId="LiveId" clId="{C1FAA286-4C56-4B9C-AD4C-2E8B3BE4FEC6}" dt="2021-05-02T09:36:45.042" v="849" actId="255"/>
          <ac:spMkLst>
            <pc:docMk/>
            <pc:sldMk cId="892301419" sldId="262"/>
            <ac:spMk id="347" creationId="{4F454678-5170-40E5-BCC8-01B785214B85}"/>
          </ac:spMkLst>
        </pc:spChg>
        <pc:spChg chg="mod">
          <ac:chgData name="pohernshih@outlook.com" userId="ded7305598a4d987" providerId="LiveId" clId="{C1FAA286-4C56-4B9C-AD4C-2E8B3BE4FEC6}" dt="2021-05-02T09:38:23.746" v="873" actId="1036"/>
          <ac:spMkLst>
            <pc:docMk/>
            <pc:sldMk cId="892301419" sldId="262"/>
            <ac:spMk id="348" creationId="{FF0A989C-1B2F-4EF2-BBEE-F397DEF09CC5}"/>
          </ac:spMkLst>
        </pc:spChg>
        <pc:spChg chg="mod">
          <ac:chgData name="pohernshih@outlook.com" userId="ded7305598a4d987" providerId="LiveId" clId="{C1FAA286-4C56-4B9C-AD4C-2E8B3BE4FEC6}" dt="2021-05-02T09:38:23.746" v="873" actId="1036"/>
          <ac:spMkLst>
            <pc:docMk/>
            <pc:sldMk cId="892301419" sldId="262"/>
            <ac:spMk id="349" creationId="{FCED9369-37F9-456E-906A-7E92437A33A1}"/>
          </ac:spMkLst>
        </pc:spChg>
        <pc:spChg chg="mod">
          <ac:chgData name="pohernshih@outlook.com" userId="ded7305598a4d987" providerId="LiveId" clId="{C1FAA286-4C56-4B9C-AD4C-2E8B3BE4FEC6}" dt="2021-05-02T09:38:23.746" v="873" actId="1036"/>
          <ac:spMkLst>
            <pc:docMk/>
            <pc:sldMk cId="892301419" sldId="262"/>
            <ac:spMk id="350" creationId="{B13B066F-C16F-47F0-AF1C-22BA0BED7465}"/>
          </ac:spMkLst>
        </pc:spChg>
        <pc:spChg chg="mod">
          <ac:chgData name="pohernshih@outlook.com" userId="ded7305598a4d987" providerId="LiveId" clId="{C1FAA286-4C56-4B9C-AD4C-2E8B3BE4FEC6}" dt="2021-05-02T09:38:23.746" v="873" actId="1036"/>
          <ac:spMkLst>
            <pc:docMk/>
            <pc:sldMk cId="892301419" sldId="262"/>
            <ac:spMk id="351" creationId="{1769A78B-B878-4890-9261-FEE015163F4B}"/>
          </ac:spMkLst>
        </pc:spChg>
        <pc:spChg chg="mod">
          <ac:chgData name="pohernshih@outlook.com" userId="ded7305598a4d987" providerId="LiveId" clId="{C1FAA286-4C56-4B9C-AD4C-2E8B3BE4FEC6}" dt="2021-05-02T09:38:23.746" v="873" actId="1036"/>
          <ac:spMkLst>
            <pc:docMk/>
            <pc:sldMk cId="892301419" sldId="262"/>
            <ac:spMk id="352" creationId="{9299609F-D620-4501-B9E3-EEB9E0BBDD50}"/>
          </ac:spMkLst>
        </pc:spChg>
        <pc:spChg chg="mod">
          <ac:chgData name="pohernshih@outlook.com" userId="ded7305598a4d987" providerId="LiveId" clId="{C1FAA286-4C56-4B9C-AD4C-2E8B3BE4FEC6}" dt="2021-05-02T09:38:23.746" v="873" actId="1036"/>
          <ac:spMkLst>
            <pc:docMk/>
            <pc:sldMk cId="892301419" sldId="262"/>
            <ac:spMk id="353" creationId="{89C40886-16D4-40E0-A8A0-5E0731768F11}"/>
          </ac:spMkLst>
        </pc:spChg>
        <pc:spChg chg="mod">
          <ac:chgData name="pohernshih@outlook.com" userId="ded7305598a4d987" providerId="LiveId" clId="{C1FAA286-4C56-4B9C-AD4C-2E8B3BE4FEC6}" dt="2021-05-02T09:38:23.746" v="873" actId="1036"/>
          <ac:spMkLst>
            <pc:docMk/>
            <pc:sldMk cId="892301419" sldId="262"/>
            <ac:spMk id="354" creationId="{A57AD5E3-2EE3-4208-BC5A-4CC0BD083A3A}"/>
          </ac:spMkLst>
        </pc:spChg>
        <pc:spChg chg="mod">
          <ac:chgData name="pohernshih@outlook.com" userId="ded7305598a4d987" providerId="LiveId" clId="{C1FAA286-4C56-4B9C-AD4C-2E8B3BE4FEC6}" dt="2021-05-02T09:38:23.746" v="873" actId="1036"/>
          <ac:spMkLst>
            <pc:docMk/>
            <pc:sldMk cId="892301419" sldId="262"/>
            <ac:spMk id="355" creationId="{14056EEB-3EF8-40BE-AC4A-CBBE6B1380CF}"/>
          </ac:spMkLst>
        </pc:spChg>
        <pc:spChg chg="mod">
          <ac:chgData name="pohernshih@outlook.com" userId="ded7305598a4d987" providerId="LiveId" clId="{C1FAA286-4C56-4B9C-AD4C-2E8B3BE4FEC6}" dt="2021-05-02T09:38:23.746" v="873" actId="1036"/>
          <ac:spMkLst>
            <pc:docMk/>
            <pc:sldMk cId="892301419" sldId="262"/>
            <ac:spMk id="356" creationId="{4E64E8D9-F896-48F3-A0C8-C439561B4D7B}"/>
          </ac:spMkLst>
        </pc:spChg>
        <pc:spChg chg="mod">
          <ac:chgData name="pohernshih@outlook.com" userId="ded7305598a4d987" providerId="LiveId" clId="{C1FAA286-4C56-4B9C-AD4C-2E8B3BE4FEC6}" dt="2021-05-02T09:38:23.746" v="873" actId="1036"/>
          <ac:spMkLst>
            <pc:docMk/>
            <pc:sldMk cId="892301419" sldId="262"/>
            <ac:spMk id="357" creationId="{5321EBF9-785E-4C04-A62E-F260BC8B37AB}"/>
          </ac:spMkLst>
        </pc:spChg>
        <pc:spChg chg="mod">
          <ac:chgData name="pohernshih@outlook.com" userId="ded7305598a4d987" providerId="LiveId" clId="{C1FAA286-4C56-4B9C-AD4C-2E8B3BE4FEC6}" dt="2021-05-02T09:38:23.746" v="873" actId="1036"/>
          <ac:spMkLst>
            <pc:docMk/>
            <pc:sldMk cId="892301419" sldId="262"/>
            <ac:spMk id="358" creationId="{88B3B266-77D2-4109-8205-4595D4FA8ED5}"/>
          </ac:spMkLst>
        </pc:spChg>
        <pc:spChg chg="mod">
          <ac:chgData name="pohernshih@outlook.com" userId="ded7305598a4d987" providerId="LiveId" clId="{C1FAA286-4C56-4B9C-AD4C-2E8B3BE4FEC6}" dt="2021-05-02T09:39:44.933" v="893" actId="1036"/>
          <ac:spMkLst>
            <pc:docMk/>
            <pc:sldMk cId="892301419" sldId="262"/>
            <ac:spMk id="359" creationId="{0E39AFC1-57AE-4D0A-B232-DA89F21277D0}"/>
          </ac:spMkLst>
        </pc:spChg>
        <pc:spChg chg="mod">
          <ac:chgData name="pohernshih@outlook.com" userId="ded7305598a4d987" providerId="LiveId" clId="{C1FAA286-4C56-4B9C-AD4C-2E8B3BE4FEC6}" dt="2021-05-02T09:39:44.933" v="893" actId="1036"/>
          <ac:spMkLst>
            <pc:docMk/>
            <pc:sldMk cId="892301419" sldId="262"/>
            <ac:spMk id="360" creationId="{E731E4F2-4031-4CCC-9813-BA3B2BA2777D}"/>
          </ac:spMkLst>
        </pc:spChg>
        <pc:spChg chg="mod">
          <ac:chgData name="pohernshih@outlook.com" userId="ded7305598a4d987" providerId="LiveId" clId="{C1FAA286-4C56-4B9C-AD4C-2E8B3BE4FEC6}" dt="2021-05-02T09:39:44.933" v="893" actId="1036"/>
          <ac:spMkLst>
            <pc:docMk/>
            <pc:sldMk cId="892301419" sldId="262"/>
            <ac:spMk id="361" creationId="{A3A780C6-1FAA-4BCC-AD5B-8C771636BAB8}"/>
          </ac:spMkLst>
        </pc:spChg>
        <pc:spChg chg="mod">
          <ac:chgData name="pohernshih@outlook.com" userId="ded7305598a4d987" providerId="LiveId" clId="{C1FAA286-4C56-4B9C-AD4C-2E8B3BE4FEC6}" dt="2021-05-02T09:39:44.933" v="893" actId="1036"/>
          <ac:spMkLst>
            <pc:docMk/>
            <pc:sldMk cId="892301419" sldId="262"/>
            <ac:spMk id="362" creationId="{4869FD15-3DA5-4705-9480-D5065C1C7DA0}"/>
          </ac:spMkLst>
        </pc:spChg>
        <pc:spChg chg="mod">
          <ac:chgData name="pohernshih@outlook.com" userId="ded7305598a4d987" providerId="LiveId" clId="{C1FAA286-4C56-4B9C-AD4C-2E8B3BE4FEC6}" dt="2021-05-02T09:39:44.933" v="893" actId="1036"/>
          <ac:spMkLst>
            <pc:docMk/>
            <pc:sldMk cId="892301419" sldId="262"/>
            <ac:spMk id="363" creationId="{60C594C2-8E0E-4122-AFC1-62597B3967AA}"/>
          </ac:spMkLst>
        </pc:spChg>
        <pc:spChg chg="mod">
          <ac:chgData name="pohernshih@outlook.com" userId="ded7305598a4d987" providerId="LiveId" clId="{C1FAA286-4C56-4B9C-AD4C-2E8B3BE4FEC6}" dt="2021-05-02T09:39:44.933" v="893" actId="1036"/>
          <ac:spMkLst>
            <pc:docMk/>
            <pc:sldMk cId="892301419" sldId="262"/>
            <ac:spMk id="364" creationId="{714F3E0E-D2EC-44E8-9DE7-0CDD0C983511}"/>
          </ac:spMkLst>
        </pc:spChg>
        <pc:spChg chg="mod">
          <ac:chgData name="pohernshih@outlook.com" userId="ded7305598a4d987" providerId="LiveId" clId="{C1FAA286-4C56-4B9C-AD4C-2E8B3BE4FEC6}" dt="2021-05-02T09:39:44.933" v="893" actId="1036"/>
          <ac:spMkLst>
            <pc:docMk/>
            <pc:sldMk cId="892301419" sldId="262"/>
            <ac:spMk id="365" creationId="{3C22627C-ABE4-4267-AFDB-CD375F5535A8}"/>
          </ac:spMkLst>
        </pc:spChg>
        <pc:spChg chg="mod">
          <ac:chgData name="pohernshih@outlook.com" userId="ded7305598a4d987" providerId="LiveId" clId="{C1FAA286-4C56-4B9C-AD4C-2E8B3BE4FEC6}" dt="2021-05-02T09:39:44.933" v="893" actId="1036"/>
          <ac:spMkLst>
            <pc:docMk/>
            <pc:sldMk cId="892301419" sldId="262"/>
            <ac:spMk id="366" creationId="{394D33A5-5B77-4487-8CFE-8EFCAC44144A}"/>
          </ac:spMkLst>
        </pc:spChg>
        <pc:spChg chg="mod">
          <ac:chgData name="pohernshih@outlook.com" userId="ded7305598a4d987" providerId="LiveId" clId="{C1FAA286-4C56-4B9C-AD4C-2E8B3BE4FEC6}" dt="2021-05-02T09:39:44.933" v="893" actId="1036"/>
          <ac:spMkLst>
            <pc:docMk/>
            <pc:sldMk cId="892301419" sldId="262"/>
            <ac:spMk id="367" creationId="{131D062D-D624-4E7E-9BE9-85042A04EDF4}"/>
          </ac:spMkLst>
        </pc:spChg>
        <pc:spChg chg="mod">
          <ac:chgData name="pohernshih@outlook.com" userId="ded7305598a4d987" providerId="LiveId" clId="{C1FAA286-4C56-4B9C-AD4C-2E8B3BE4FEC6}" dt="2021-05-02T09:39:44.933" v="893" actId="1036"/>
          <ac:spMkLst>
            <pc:docMk/>
            <pc:sldMk cId="892301419" sldId="262"/>
            <ac:spMk id="368" creationId="{2141411D-BB20-4F68-810B-04980A2A8170}"/>
          </ac:spMkLst>
        </pc:spChg>
        <pc:spChg chg="mod">
          <ac:chgData name="pohernshih@outlook.com" userId="ded7305598a4d987" providerId="LiveId" clId="{C1FAA286-4C56-4B9C-AD4C-2E8B3BE4FEC6}" dt="2021-05-02T09:39:44.933" v="893" actId="1036"/>
          <ac:spMkLst>
            <pc:docMk/>
            <pc:sldMk cId="892301419" sldId="262"/>
            <ac:spMk id="369" creationId="{0F9A10B6-32FD-4503-9B23-A860EC8033D2}"/>
          </ac:spMkLst>
        </pc:spChg>
      </pc:sldChg>
      <pc:sldChg chg="delSp modSp add mod ord">
        <pc:chgData name="pohernshih@outlook.com" userId="ded7305598a4d987" providerId="LiveId" clId="{C1FAA286-4C56-4B9C-AD4C-2E8B3BE4FEC6}" dt="2021-05-02T09:51:21.044" v="1177"/>
        <pc:sldMkLst>
          <pc:docMk/>
          <pc:sldMk cId="3545231510" sldId="263"/>
        </pc:sldMkLst>
        <pc:spChg chg="mod">
          <ac:chgData name="pohernshih@outlook.com" userId="ded7305598a4d987" providerId="LiveId" clId="{C1FAA286-4C56-4B9C-AD4C-2E8B3BE4FEC6}" dt="2021-05-02T09:50:08.197" v="1166" actId="1036"/>
          <ac:spMkLst>
            <pc:docMk/>
            <pc:sldMk cId="3545231510" sldId="263"/>
            <ac:spMk id="6" creationId="{7DAE41AB-D694-4F47-8BD9-74670F912179}"/>
          </ac:spMkLst>
        </pc:spChg>
        <pc:spChg chg="mod">
          <ac:chgData name="pohernshih@outlook.com" userId="ded7305598a4d987" providerId="LiveId" clId="{C1FAA286-4C56-4B9C-AD4C-2E8B3BE4FEC6}" dt="2021-05-02T09:45:40.428" v="1090" actId="113"/>
          <ac:spMkLst>
            <pc:docMk/>
            <pc:sldMk cId="3545231510" sldId="263"/>
            <ac:spMk id="304" creationId="{4B2F27ED-A9E8-4D40-9677-E012E4DCDB09}"/>
          </ac:spMkLst>
        </pc:spChg>
        <pc:spChg chg="mod">
          <ac:chgData name="pohernshih@outlook.com" userId="ded7305598a4d987" providerId="LiveId" clId="{C1FAA286-4C56-4B9C-AD4C-2E8B3BE4FEC6}" dt="2021-05-02T09:45:40.428" v="1090" actId="113"/>
          <ac:spMkLst>
            <pc:docMk/>
            <pc:sldMk cId="3545231510" sldId="263"/>
            <ac:spMk id="305" creationId="{D63933E6-71E3-4514-B622-1B319D27771B}"/>
          </ac:spMkLst>
        </pc:spChg>
        <pc:spChg chg="mod">
          <ac:chgData name="pohernshih@outlook.com" userId="ded7305598a4d987" providerId="LiveId" clId="{C1FAA286-4C56-4B9C-AD4C-2E8B3BE4FEC6}" dt="2021-05-02T09:45:45.817" v="1096" actId="1038"/>
          <ac:spMkLst>
            <pc:docMk/>
            <pc:sldMk cId="3545231510" sldId="263"/>
            <ac:spMk id="306" creationId="{1D12CF89-A232-4C28-85E1-08B31EB92AFC}"/>
          </ac:spMkLst>
        </pc:spChg>
        <pc:spChg chg="mod">
          <ac:chgData name="pohernshih@outlook.com" userId="ded7305598a4d987" providerId="LiveId" clId="{C1FAA286-4C56-4B9C-AD4C-2E8B3BE4FEC6}" dt="2021-05-02T09:45:40.428" v="1090" actId="113"/>
          <ac:spMkLst>
            <pc:docMk/>
            <pc:sldMk cId="3545231510" sldId="263"/>
            <ac:spMk id="307" creationId="{BF2F07FE-C9FF-4CF8-81D4-44A271AE9583}"/>
          </ac:spMkLst>
        </pc:spChg>
        <pc:spChg chg="mod">
          <ac:chgData name="pohernshih@outlook.com" userId="ded7305598a4d987" providerId="LiveId" clId="{C1FAA286-4C56-4B9C-AD4C-2E8B3BE4FEC6}" dt="2021-05-02T09:45:40.428" v="1090" actId="113"/>
          <ac:spMkLst>
            <pc:docMk/>
            <pc:sldMk cId="3545231510" sldId="263"/>
            <ac:spMk id="308" creationId="{EFABC58F-3A23-4DC8-823B-DEF9899FECF6}"/>
          </ac:spMkLst>
        </pc:spChg>
        <pc:spChg chg="mod">
          <ac:chgData name="pohernshih@outlook.com" userId="ded7305598a4d987" providerId="LiveId" clId="{C1FAA286-4C56-4B9C-AD4C-2E8B3BE4FEC6}" dt="2021-05-02T09:45:40.428" v="1090" actId="113"/>
          <ac:spMkLst>
            <pc:docMk/>
            <pc:sldMk cId="3545231510" sldId="263"/>
            <ac:spMk id="309" creationId="{9D688B78-692E-49A7-BED8-4FB29EF1C19C}"/>
          </ac:spMkLst>
        </pc:spChg>
        <pc:spChg chg="mod">
          <ac:chgData name="pohernshih@outlook.com" userId="ded7305598a4d987" providerId="LiveId" clId="{C1FAA286-4C56-4B9C-AD4C-2E8B3BE4FEC6}" dt="2021-05-02T09:45:40.428" v="1090" actId="113"/>
          <ac:spMkLst>
            <pc:docMk/>
            <pc:sldMk cId="3545231510" sldId="263"/>
            <ac:spMk id="310" creationId="{DCFB1169-34CD-440E-80DC-813832B8EDF8}"/>
          </ac:spMkLst>
        </pc:spChg>
        <pc:spChg chg="mod">
          <ac:chgData name="pohernshih@outlook.com" userId="ded7305598a4d987" providerId="LiveId" clId="{C1FAA286-4C56-4B9C-AD4C-2E8B3BE4FEC6}" dt="2021-05-02T09:45:40.428" v="1090" actId="113"/>
          <ac:spMkLst>
            <pc:docMk/>
            <pc:sldMk cId="3545231510" sldId="263"/>
            <ac:spMk id="311" creationId="{5416C78B-F2DA-4DAA-95C3-0730E444A1A8}"/>
          </ac:spMkLst>
        </pc:spChg>
        <pc:spChg chg="mod">
          <ac:chgData name="pohernshih@outlook.com" userId="ded7305598a4d987" providerId="LiveId" clId="{C1FAA286-4C56-4B9C-AD4C-2E8B3BE4FEC6}" dt="2021-05-02T09:45:54.969" v="1103" actId="1037"/>
          <ac:spMkLst>
            <pc:docMk/>
            <pc:sldMk cId="3545231510" sldId="263"/>
            <ac:spMk id="312" creationId="{9BD6B13B-1995-4025-9FBC-D8B9BB904859}"/>
          </ac:spMkLst>
        </pc:spChg>
        <pc:spChg chg="mod">
          <ac:chgData name="pohernshih@outlook.com" userId="ded7305598a4d987" providerId="LiveId" clId="{C1FAA286-4C56-4B9C-AD4C-2E8B3BE4FEC6}" dt="2021-05-02T09:45:40.428" v="1090" actId="113"/>
          <ac:spMkLst>
            <pc:docMk/>
            <pc:sldMk cId="3545231510" sldId="263"/>
            <ac:spMk id="313" creationId="{5C99F5AC-ED8F-4F88-8F16-0688C5EA83BC}"/>
          </ac:spMkLst>
        </pc:spChg>
        <pc:spChg chg="mod">
          <ac:chgData name="pohernshih@outlook.com" userId="ded7305598a4d987" providerId="LiveId" clId="{C1FAA286-4C56-4B9C-AD4C-2E8B3BE4FEC6}" dt="2021-05-02T09:45:40.428" v="1090" actId="113"/>
          <ac:spMkLst>
            <pc:docMk/>
            <pc:sldMk cId="3545231510" sldId="263"/>
            <ac:spMk id="314" creationId="{5B430BD0-C945-4641-8105-B3611EFFE3C3}"/>
          </ac:spMkLst>
        </pc:spChg>
        <pc:spChg chg="mod">
          <ac:chgData name="pohernshih@outlook.com" userId="ded7305598a4d987" providerId="LiveId" clId="{C1FAA286-4C56-4B9C-AD4C-2E8B3BE4FEC6}" dt="2021-05-02T09:46:14.207" v="1106" actId="113"/>
          <ac:spMkLst>
            <pc:docMk/>
            <pc:sldMk cId="3545231510" sldId="263"/>
            <ac:spMk id="316" creationId="{F38C5862-DACA-4825-AE68-7A729EB5DDA0}"/>
          </ac:spMkLst>
        </pc:spChg>
        <pc:spChg chg="mod">
          <ac:chgData name="pohernshih@outlook.com" userId="ded7305598a4d987" providerId="LiveId" clId="{C1FAA286-4C56-4B9C-AD4C-2E8B3BE4FEC6}" dt="2021-05-02T09:46:14.207" v="1106" actId="113"/>
          <ac:spMkLst>
            <pc:docMk/>
            <pc:sldMk cId="3545231510" sldId="263"/>
            <ac:spMk id="317" creationId="{6BCB8A67-5804-4F93-8329-914ABE425A19}"/>
          </ac:spMkLst>
        </pc:spChg>
        <pc:spChg chg="mod">
          <ac:chgData name="pohernshih@outlook.com" userId="ded7305598a4d987" providerId="LiveId" clId="{C1FAA286-4C56-4B9C-AD4C-2E8B3BE4FEC6}" dt="2021-05-02T09:46:14.207" v="1106" actId="113"/>
          <ac:spMkLst>
            <pc:docMk/>
            <pc:sldMk cId="3545231510" sldId="263"/>
            <ac:spMk id="318" creationId="{0476E8B1-C484-413C-AA4B-416C88494116}"/>
          </ac:spMkLst>
        </pc:spChg>
        <pc:spChg chg="mod">
          <ac:chgData name="pohernshih@outlook.com" userId="ded7305598a4d987" providerId="LiveId" clId="{C1FAA286-4C56-4B9C-AD4C-2E8B3BE4FEC6}" dt="2021-05-02T09:46:14.207" v="1106" actId="113"/>
          <ac:spMkLst>
            <pc:docMk/>
            <pc:sldMk cId="3545231510" sldId="263"/>
            <ac:spMk id="319" creationId="{ADF9DC5C-4132-48A0-8C27-961505F403CD}"/>
          </ac:spMkLst>
        </pc:spChg>
        <pc:spChg chg="mod">
          <ac:chgData name="pohernshih@outlook.com" userId="ded7305598a4d987" providerId="LiveId" clId="{C1FAA286-4C56-4B9C-AD4C-2E8B3BE4FEC6}" dt="2021-05-02T09:46:14.207" v="1106" actId="113"/>
          <ac:spMkLst>
            <pc:docMk/>
            <pc:sldMk cId="3545231510" sldId="263"/>
            <ac:spMk id="320" creationId="{699A5941-77EC-44DE-97F2-3CEDB31D26C3}"/>
          </ac:spMkLst>
        </pc:spChg>
        <pc:spChg chg="mod">
          <ac:chgData name="pohernshih@outlook.com" userId="ded7305598a4d987" providerId="LiveId" clId="{C1FAA286-4C56-4B9C-AD4C-2E8B3BE4FEC6}" dt="2021-05-02T09:46:14.207" v="1106" actId="113"/>
          <ac:spMkLst>
            <pc:docMk/>
            <pc:sldMk cId="3545231510" sldId="263"/>
            <ac:spMk id="321" creationId="{00959B6F-C325-4BB5-AB2F-6BCBEDA3EF89}"/>
          </ac:spMkLst>
        </pc:spChg>
        <pc:spChg chg="mod">
          <ac:chgData name="pohernshih@outlook.com" userId="ded7305598a4d987" providerId="LiveId" clId="{C1FAA286-4C56-4B9C-AD4C-2E8B3BE4FEC6}" dt="2021-05-02T09:46:14.207" v="1106" actId="113"/>
          <ac:spMkLst>
            <pc:docMk/>
            <pc:sldMk cId="3545231510" sldId="263"/>
            <ac:spMk id="322" creationId="{43613BCC-B5EF-4980-8AE7-0154A9CCDC11}"/>
          </ac:spMkLst>
        </pc:spChg>
        <pc:spChg chg="mod">
          <ac:chgData name="pohernshih@outlook.com" userId="ded7305598a4d987" providerId="LiveId" clId="{C1FAA286-4C56-4B9C-AD4C-2E8B3BE4FEC6}" dt="2021-05-02T09:46:14.207" v="1106" actId="113"/>
          <ac:spMkLst>
            <pc:docMk/>
            <pc:sldMk cId="3545231510" sldId="263"/>
            <ac:spMk id="323" creationId="{3CB24228-7EE8-4A94-934A-9881EFF15871}"/>
          </ac:spMkLst>
        </pc:spChg>
        <pc:spChg chg="mod">
          <ac:chgData name="pohernshih@outlook.com" userId="ded7305598a4d987" providerId="LiveId" clId="{C1FAA286-4C56-4B9C-AD4C-2E8B3BE4FEC6}" dt="2021-05-02T09:46:14.207" v="1106" actId="113"/>
          <ac:spMkLst>
            <pc:docMk/>
            <pc:sldMk cId="3545231510" sldId="263"/>
            <ac:spMk id="324" creationId="{4D35F208-6C40-4E32-B71C-9442AC77EBCA}"/>
          </ac:spMkLst>
        </pc:spChg>
        <pc:spChg chg="mod">
          <ac:chgData name="pohernshih@outlook.com" userId="ded7305598a4d987" providerId="LiveId" clId="{C1FAA286-4C56-4B9C-AD4C-2E8B3BE4FEC6}" dt="2021-05-02T09:46:14.207" v="1106" actId="113"/>
          <ac:spMkLst>
            <pc:docMk/>
            <pc:sldMk cId="3545231510" sldId="263"/>
            <ac:spMk id="325" creationId="{E79B2DC8-F399-46AB-9ECB-30059DF24628}"/>
          </ac:spMkLst>
        </pc:spChg>
        <pc:spChg chg="mod">
          <ac:chgData name="pohernshih@outlook.com" userId="ded7305598a4d987" providerId="LiveId" clId="{C1FAA286-4C56-4B9C-AD4C-2E8B3BE4FEC6}" dt="2021-05-02T09:46:14.207" v="1106" actId="113"/>
          <ac:spMkLst>
            <pc:docMk/>
            <pc:sldMk cId="3545231510" sldId="263"/>
            <ac:spMk id="326" creationId="{C989B93A-DD48-4BF3-B621-C23416E8D40C}"/>
          </ac:spMkLst>
        </pc:spChg>
        <pc:spChg chg="mod">
          <ac:chgData name="pohernshih@outlook.com" userId="ded7305598a4d987" providerId="LiveId" clId="{C1FAA286-4C56-4B9C-AD4C-2E8B3BE4FEC6}" dt="2021-05-02T09:46:28.362" v="1109" actId="113"/>
          <ac:spMkLst>
            <pc:docMk/>
            <pc:sldMk cId="3545231510" sldId="263"/>
            <ac:spMk id="327" creationId="{7123C5F2-1537-4F0D-A196-B8A01CF8ADED}"/>
          </ac:spMkLst>
        </pc:spChg>
        <pc:spChg chg="mod">
          <ac:chgData name="pohernshih@outlook.com" userId="ded7305598a4d987" providerId="LiveId" clId="{C1FAA286-4C56-4B9C-AD4C-2E8B3BE4FEC6}" dt="2021-05-02T09:46:28.362" v="1109" actId="113"/>
          <ac:spMkLst>
            <pc:docMk/>
            <pc:sldMk cId="3545231510" sldId="263"/>
            <ac:spMk id="328" creationId="{4ADD8F3E-9B6F-4796-B904-7A5B71638408}"/>
          </ac:spMkLst>
        </pc:spChg>
        <pc:spChg chg="mod">
          <ac:chgData name="pohernshih@outlook.com" userId="ded7305598a4d987" providerId="LiveId" clId="{C1FAA286-4C56-4B9C-AD4C-2E8B3BE4FEC6}" dt="2021-05-02T09:46:28.362" v="1109" actId="113"/>
          <ac:spMkLst>
            <pc:docMk/>
            <pc:sldMk cId="3545231510" sldId="263"/>
            <ac:spMk id="329" creationId="{7BD341C5-1C41-4859-931F-57B3551A89E3}"/>
          </ac:spMkLst>
        </pc:spChg>
        <pc:spChg chg="mod">
          <ac:chgData name="pohernshih@outlook.com" userId="ded7305598a4d987" providerId="LiveId" clId="{C1FAA286-4C56-4B9C-AD4C-2E8B3BE4FEC6}" dt="2021-05-02T09:46:28.362" v="1109" actId="113"/>
          <ac:spMkLst>
            <pc:docMk/>
            <pc:sldMk cId="3545231510" sldId="263"/>
            <ac:spMk id="330" creationId="{D89F47F3-97C9-4CEC-932A-59D8475C03EB}"/>
          </ac:spMkLst>
        </pc:spChg>
        <pc:spChg chg="mod">
          <ac:chgData name="pohernshih@outlook.com" userId="ded7305598a4d987" providerId="LiveId" clId="{C1FAA286-4C56-4B9C-AD4C-2E8B3BE4FEC6}" dt="2021-05-02T09:46:28.362" v="1109" actId="113"/>
          <ac:spMkLst>
            <pc:docMk/>
            <pc:sldMk cId="3545231510" sldId="263"/>
            <ac:spMk id="331" creationId="{410C9C6C-8B1F-4843-AA4E-BEE250A02300}"/>
          </ac:spMkLst>
        </pc:spChg>
        <pc:spChg chg="mod">
          <ac:chgData name="pohernshih@outlook.com" userId="ded7305598a4d987" providerId="LiveId" clId="{C1FAA286-4C56-4B9C-AD4C-2E8B3BE4FEC6}" dt="2021-05-02T09:46:28.362" v="1109" actId="113"/>
          <ac:spMkLst>
            <pc:docMk/>
            <pc:sldMk cId="3545231510" sldId="263"/>
            <ac:spMk id="332" creationId="{6C4F16F2-A800-47AF-BBDE-A98D3F4D1911}"/>
          </ac:spMkLst>
        </pc:spChg>
        <pc:spChg chg="mod">
          <ac:chgData name="pohernshih@outlook.com" userId="ded7305598a4d987" providerId="LiveId" clId="{C1FAA286-4C56-4B9C-AD4C-2E8B3BE4FEC6}" dt="2021-05-02T09:46:28.362" v="1109" actId="113"/>
          <ac:spMkLst>
            <pc:docMk/>
            <pc:sldMk cId="3545231510" sldId="263"/>
            <ac:spMk id="333" creationId="{23DB6285-6890-4BC4-8718-9F9D861A456F}"/>
          </ac:spMkLst>
        </pc:spChg>
        <pc:spChg chg="mod">
          <ac:chgData name="pohernshih@outlook.com" userId="ded7305598a4d987" providerId="LiveId" clId="{C1FAA286-4C56-4B9C-AD4C-2E8B3BE4FEC6}" dt="2021-05-02T09:46:28.362" v="1109" actId="113"/>
          <ac:spMkLst>
            <pc:docMk/>
            <pc:sldMk cId="3545231510" sldId="263"/>
            <ac:spMk id="334" creationId="{0E05157A-93D2-4AD5-9D13-8CE424534DD9}"/>
          </ac:spMkLst>
        </pc:spChg>
        <pc:spChg chg="mod">
          <ac:chgData name="pohernshih@outlook.com" userId="ded7305598a4d987" providerId="LiveId" clId="{C1FAA286-4C56-4B9C-AD4C-2E8B3BE4FEC6}" dt="2021-05-02T09:46:28.362" v="1109" actId="113"/>
          <ac:spMkLst>
            <pc:docMk/>
            <pc:sldMk cId="3545231510" sldId="263"/>
            <ac:spMk id="335" creationId="{E983FCB2-D8C8-4E5D-9031-8E67F9CF8CF7}"/>
          </ac:spMkLst>
        </pc:spChg>
        <pc:spChg chg="mod">
          <ac:chgData name="pohernshih@outlook.com" userId="ded7305598a4d987" providerId="LiveId" clId="{C1FAA286-4C56-4B9C-AD4C-2E8B3BE4FEC6}" dt="2021-05-02T09:46:34.939" v="1115" actId="1037"/>
          <ac:spMkLst>
            <pc:docMk/>
            <pc:sldMk cId="3545231510" sldId="263"/>
            <ac:spMk id="336" creationId="{7E991847-095A-4753-8218-23ED247A76B4}"/>
          </ac:spMkLst>
        </pc:spChg>
        <pc:spChg chg="mod">
          <ac:chgData name="pohernshih@outlook.com" userId="ded7305598a4d987" providerId="LiveId" clId="{C1FAA286-4C56-4B9C-AD4C-2E8B3BE4FEC6}" dt="2021-05-02T09:46:41.768" v="1117" actId="20577"/>
          <ac:spMkLst>
            <pc:docMk/>
            <pc:sldMk cId="3545231510" sldId="263"/>
            <ac:spMk id="337" creationId="{75CD29C9-9DD1-442C-99FF-48D7163282B0}"/>
          </ac:spMkLst>
        </pc:spChg>
        <pc:spChg chg="mod">
          <ac:chgData name="pohernshih@outlook.com" userId="ded7305598a4d987" providerId="LiveId" clId="{C1FAA286-4C56-4B9C-AD4C-2E8B3BE4FEC6}" dt="2021-05-02T09:50:08.197" v="1166" actId="1036"/>
          <ac:spMkLst>
            <pc:docMk/>
            <pc:sldMk cId="3545231510" sldId="263"/>
            <ac:spMk id="338" creationId="{6CB0562B-CC87-4E8E-8D3B-4AA173149BBC}"/>
          </ac:spMkLst>
        </pc:spChg>
        <pc:spChg chg="mod">
          <ac:chgData name="pohernshih@outlook.com" userId="ded7305598a4d987" providerId="LiveId" clId="{C1FAA286-4C56-4B9C-AD4C-2E8B3BE4FEC6}" dt="2021-05-02T09:50:08.197" v="1166" actId="1036"/>
          <ac:spMkLst>
            <pc:docMk/>
            <pc:sldMk cId="3545231510" sldId="263"/>
            <ac:spMk id="339" creationId="{98584235-1069-424D-AD55-FCD8B70D0B82}"/>
          </ac:spMkLst>
        </pc:spChg>
        <pc:spChg chg="mod">
          <ac:chgData name="pohernshih@outlook.com" userId="ded7305598a4d987" providerId="LiveId" clId="{C1FAA286-4C56-4B9C-AD4C-2E8B3BE4FEC6}" dt="2021-05-02T09:50:08.197" v="1166" actId="1036"/>
          <ac:spMkLst>
            <pc:docMk/>
            <pc:sldMk cId="3545231510" sldId="263"/>
            <ac:spMk id="340" creationId="{C85F48FD-EE01-4FA6-9C5B-02C8C6779AFC}"/>
          </ac:spMkLst>
        </pc:spChg>
        <pc:spChg chg="mod">
          <ac:chgData name="pohernshih@outlook.com" userId="ded7305598a4d987" providerId="LiveId" clId="{C1FAA286-4C56-4B9C-AD4C-2E8B3BE4FEC6}" dt="2021-05-02T09:50:08.197" v="1166" actId="1036"/>
          <ac:spMkLst>
            <pc:docMk/>
            <pc:sldMk cId="3545231510" sldId="263"/>
            <ac:spMk id="341" creationId="{AD03B4D8-1D53-4E0C-926A-5FE3D050B12A}"/>
          </ac:spMkLst>
        </pc:spChg>
        <pc:spChg chg="mod">
          <ac:chgData name="pohernshih@outlook.com" userId="ded7305598a4d987" providerId="LiveId" clId="{C1FAA286-4C56-4B9C-AD4C-2E8B3BE4FEC6}" dt="2021-05-02T09:50:08.197" v="1166" actId="1036"/>
          <ac:spMkLst>
            <pc:docMk/>
            <pc:sldMk cId="3545231510" sldId="263"/>
            <ac:spMk id="342" creationId="{8F9D74F9-D079-4AA6-B633-77F7AEF075F1}"/>
          </ac:spMkLst>
        </pc:spChg>
        <pc:spChg chg="mod">
          <ac:chgData name="pohernshih@outlook.com" userId="ded7305598a4d987" providerId="LiveId" clId="{C1FAA286-4C56-4B9C-AD4C-2E8B3BE4FEC6}" dt="2021-05-02T09:50:08.197" v="1166" actId="1036"/>
          <ac:spMkLst>
            <pc:docMk/>
            <pc:sldMk cId="3545231510" sldId="263"/>
            <ac:spMk id="343" creationId="{E08DFFB3-5226-4DF1-8056-0708FE091788}"/>
          </ac:spMkLst>
        </pc:spChg>
        <pc:spChg chg="mod">
          <ac:chgData name="pohernshih@outlook.com" userId="ded7305598a4d987" providerId="LiveId" clId="{C1FAA286-4C56-4B9C-AD4C-2E8B3BE4FEC6}" dt="2021-05-02T09:50:08.197" v="1166" actId="1036"/>
          <ac:spMkLst>
            <pc:docMk/>
            <pc:sldMk cId="3545231510" sldId="263"/>
            <ac:spMk id="344" creationId="{54FE28C3-7D65-4619-8C84-618037D03F0A}"/>
          </ac:spMkLst>
        </pc:spChg>
        <pc:spChg chg="mod">
          <ac:chgData name="pohernshih@outlook.com" userId="ded7305598a4d987" providerId="LiveId" clId="{C1FAA286-4C56-4B9C-AD4C-2E8B3BE4FEC6}" dt="2021-05-02T09:50:08.197" v="1166" actId="1036"/>
          <ac:spMkLst>
            <pc:docMk/>
            <pc:sldMk cId="3545231510" sldId="263"/>
            <ac:spMk id="345" creationId="{F12B0CC2-22F6-4AE0-8D00-A854FFF23940}"/>
          </ac:spMkLst>
        </pc:spChg>
        <pc:spChg chg="mod">
          <ac:chgData name="pohernshih@outlook.com" userId="ded7305598a4d987" providerId="LiveId" clId="{C1FAA286-4C56-4B9C-AD4C-2E8B3BE4FEC6}" dt="2021-05-02T09:50:08.197" v="1166" actId="1036"/>
          <ac:spMkLst>
            <pc:docMk/>
            <pc:sldMk cId="3545231510" sldId="263"/>
            <ac:spMk id="346" creationId="{582CACF0-3AD2-4CCE-9EDF-C2D60647E17D}"/>
          </ac:spMkLst>
        </pc:spChg>
        <pc:spChg chg="mod">
          <ac:chgData name="pohernshih@outlook.com" userId="ded7305598a4d987" providerId="LiveId" clId="{C1FAA286-4C56-4B9C-AD4C-2E8B3BE4FEC6}" dt="2021-05-02T09:50:08.197" v="1166" actId="1036"/>
          <ac:spMkLst>
            <pc:docMk/>
            <pc:sldMk cId="3545231510" sldId="263"/>
            <ac:spMk id="347" creationId="{4F454678-5170-40E5-BCC8-01B785214B85}"/>
          </ac:spMkLst>
        </pc:spChg>
        <pc:spChg chg="mod">
          <ac:chgData name="pohernshih@outlook.com" userId="ded7305598a4d987" providerId="LiveId" clId="{C1FAA286-4C56-4B9C-AD4C-2E8B3BE4FEC6}" dt="2021-05-02T09:50:30.630" v="1167" actId="255"/>
          <ac:spMkLst>
            <pc:docMk/>
            <pc:sldMk cId="3545231510" sldId="263"/>
            <ac:spMk id="348" creationId="{FF0A989C-1B2F-4EF2-BBEE-F397DEF09CC5}"/>
          </ac:spMkLst>
        </pc:spChg>
        <pc:spChg chg="mod">
          <ac:chgData name="pohernshih@outlook.com" userId="ded7305598a4d987" providerId="LiveId" clId="{C1FAA286-4C56-4B9C-AD4C-2E8B3BE4FEC6}" dt="2021-05-02T09:50:30.630" v="1167" actId="255"/>
          <ac:spMkLst>
            <pc:docMk/>
            <pc:sldMk cId="3545231510" sldId="263"/>
            <ac:spMk id="349" creationId="{FCED9369-37F9-456E-906A-7E92437A33A1}"/>
          </ac:spMkLst>
        </pc:spChg>
        <pc:spChg chg="mod">
          <ac:chgData name="pohernshih@outlook.com" userId="ded7305598a4d987" providerId="LiveId" clId="{C1FAA286-4C56-4B9C-AD4C-2E8B3BE4FEC6}" dt="2021-05-02T09:50:30.630" v="1167" actId="255"/>
          <ac:spMkLst>
            <pc:docMk/>
            <pc:sldMk cId="3545231510" sldId="263"/>
            <ac:spMk id="350" creationId="{B13B066F-C16F-47F0-AF1C-22BA0BED7465}"/>
          </ac:spMkLst>
        </pc:spChg>
        <pc:spChg chg="mod">
          <ac:chgData name="pohernshih@outlook.com" userId="ded7305598a4d987" providerId="LiveId" clId="{C1FAA286-4C56-4B9C-AD4C-2E8B3BE4FEC6}" dt="2021-05-02T09:50:30.630" v="1167" actId="255"/>
          <ac:spMkLst>
            <pc:docMk/>
            <pc:sldMk cId="3545231510" sldId="263"/>
            <ac:spMk id="351" creationId="{1769A78B-B878-4890-9261-FEE015163F4B}"/>
          </ac:spMkLst>
        </pc:spChg>
        <pc:spChg chg="mod">
          <ac:chgData name="pohernshih@outlook.com" userId="ded7305598a4d987" providerId="LiveId" clId="{C1FAA286-4C56-4B9C-AD4C-2E8B3BE4FEC6}" dt="2021-05-02T09:50:30.630" v="1167" actId="255"/>
          <ac:spMkLst>
            <pc:docMk/>
            <pc:sldMk cId="3545231510" sldId="263"/>
            <ac:spMk id="352" creationId="{9299609F-D620-4501-B9E3-EEB9E0BBDD50}"/>
          </ac:spMkLst>
        </pc:spChg>
        <pc:spChg chg="mod">
          <ac:chgData name="pohernshih@outlook.com" userId="ded7305598a4d987" providerId="LiveId" clId="{C1FAA286-4C56-4B9C-AD4C-2E8B3BE4FEC6}" dt="2021-05-02T09:50:30.630" v="1167" actId="255"/>
          <ac:spMkLst>
            <pc:docMk/>
            <pc:sldMk cId="3545231510" sldId="263"/>
            <ac:spMk id="353" creationId="{89C40886-16D4-40E0-A8A0-5E0731768F11}"/>
          </ac:spMkLst>
        </pc:spChg>
        <pc:spChg chg="mod">
          <ac:chgData name="pohernshih@outlook.com" userId="ded7305598a4d987" providerId="LiveId" clId="{C1FAA286-4C56-4B9C-AD4C-2E8B3BE4FEC6}" dt="2021-05-02T09:50:30.630" v="1167" actId="255"/>
          <ac:spMkLst>
            <pc:docMk/>
            <pc:sldMk cId="3545231510" sldId="263"/>
            <ac:spMk id="354" creationId="{A57AD5E3-2EE3-4208-BC5A-4CC0BD083A3A}"/>
          </ac:spMkLst>
        </pc:spChg>
        <pc:spChg chg="mod">
          <ac:chgData name="pohernshih@outlook.com" userId="ded7305598a4d987" providerId="LiveId" clId="{C1FAA286-4C56-4B9C-AD4C-2E8B3BE4FEC6}" dt="2021-05-02T09:50:30.630" v="1167" actId="255"/>
          <ac:spMkLst>
            <pc:docMk/>
            <pc:sldMk cId="3545231510" sldId="263"/>
            <ac:spMk id="355" creationId="{14056EEB-3EF8-40BE-AC4A-CBBE6B1380CF}"/>
          </ac:spMkLst>
        </pc:spChg>
        <pc:spChg chg="mod">
          <ac:chgData name="pohernshih@outlook.com" userId="ded7305598a4d987" providerId="LiveId" clId="{C1FAA286-4C56-4B9C-AD4C-2E8B3BE4FEC6}" dt="2021-05-02T09:50:30.630" v="1167" actId="255"/>
          <ac:spMkLst>
            <pc:docMk/>
            <pc:sldMk cId="3545231510" sldId="263"/>
            <ac:spMk id="356" creationId="{4E64E8D9-F896-48F3-A0C8-C439561B4D7B}"/>
          </ac:spMkLst>
        </pc:spChg>
        <pc:spChg chg="mod">
          <ac:chgData name="pohernshih@outlook.com" userId="ded7305598a4d987" providerId="LiveId" clId="{C1FAA286-4C56-4B9C-AD4C-2E8B3BE4FEC6}" dt="2021-05-02T09:50:30.630" v="1167" actId="255"/>
          <ac:spMkLst>
            <pc:docMk/>
            <pc:sldMk cId="3545231510" sldId="263"/>
            <ac:spMk id="357" creationId="{5321EBF9-785E-4C04-A62E-F260BC8B37AB}"/>
          </ac:spMkLst>
        </pc:spChg>
        <pc:spChg chg="mod">
          <ac:chgData name="pohernshih@outlook.com" userId="ded7305598a4d987" providerId="LiveId" clId="{C1FAA286-4C56-4B9C-AD4C-2E8B3BE4FEC6}" dt="2021-05-02T09:50:30.630" v="1167" actId="255"/>
          <ac:spMkLst>
            <pc:docMk/>
            <pc:sldMk cId="3545231510" sldId="263"/>
            <ac:spMk id="358" creationId="{88B3B266-77D2-4109-8205-4595D4FA8ED5}"/>
          </ac:spMkLst>
        </pc:spChg>
        <pc:spChg chg="mod">
          <ac:chgData name="pohernshih@outlook.com" userId="ded7305598a4d987" providerId="LiveId" clId="{C1FAA286-4C56-4B9C-AD4C-2E8B3BE4FEC6}" dt="2021-05-02T09:50:39.873" v="1168" actId="255"/>
          <ac:spMkLst>
            <pc:docMk/>
            <pc:sldMk cId="3545231510" sldId="263"/>
            <ac:spMk id="359" creationId="{0E39AFC1-57AE-4D0A-B232-DA89F21277D0}"/>
          </ac:spMkLst>
        </pc:spChg>
        <pc:spChg chg="mod">
          <ac:chgData name="pohernshih@outlook.com" userId="ded7305598a4d987" providerId="LiveId" clId="{C1FAA286-4C56-4B9C-AD4C-2E8B3BE4FEC6}" dt="2021-05-02T09:50:39.873" v="1168" actId="255"/>
          <ac:spMkLst>
            <pc:docMk/>
            <pc:sldMk cId="3545231510" sldId="263"/>
            <ac:spMk id="360" creationId="{E731E4F2-4031-4CCC-9813-BA3B2BA2777D}"/>
          </ac:spMkLst>
        </pc:spChg>
        <pc:spChg chg="mod">
          <ac:chgData name="pohernshih@outlook.com" userId="ded7305598a4d987" providerId="LiveId" clId="{C1FAA286-4C56-4B9C-AD4C-2E8B3BE4FEC6}" dt="2021-05-02T09:50:39.873" v="1168" actId="255"/>
          <ac:spMkLst>
            <pc:docMk/>
            <pc:sldMk cId="3545231510" sldId="263"/>
            <ac:spMk id="361" creationId="{A3A780C6-1FAA-4BCC-AD5B-8C771636BAB8}"/>
          </ac:spMkLst>
        </pc:spChg>
        <pc:spChg chg="mod">
          <ac:chgData name="pohernshih@outlook.com" userId="ded7305598a4d987" providerId="LiveId" clId="{C1FAA286-4C56-4B9C-AD4C-2E8B3BE4FEC6}" dt="2021-05-02T09:50:39.873" v="1168" actId="255"/>
          <ac:spMkLst>
            <pc:docMk/>
            <pc:sldMk cId="3545231510" sldId="263"/>
            <ac:spMk id="362" creationId="{4869FD15-3DA5-4705-9480-D5065C1C7DA0}"/>
          </ac:spMkLst>
        </pc:spChg>
        <pc:spChg chg="mod">
          <ac:chgData name="pohernshih@outlook.com" userId="ded7305598a4d987" providerId="LiveId" clId="{C1FAA286-4C56-4B9C-AD4C-2E8B3BE4FEC6}" dt="2021-05-02T09:50:39.873" v="1168" actId="255"/>
          <ac:spMkLst>
            <pc:docMk/>
            <pc:sldMk cId="3545231510" sldId="263"/>
            <ac:spMk id="363" creationId="{60C594C2-8E0E-4122-AFC1-62597B3967AA}"/>
          </ac:spMkLst>
        </pc:spChg>
        <pc:spChg chg="mod">
          <ac:chgData name="pohernshih@outlook.com" userId="ded7305598a4d987" providerId="LiveId" clId="{C1FAA286-4C56-4B9C-AD4C-2E8B3BE4FEC6}" dt="2021-05-02T09:50:39.873" v="1168" actId="255"/>
          <ac:spMkLst>
            <pc:docMk/>
            <pc:sldMk cId="3545231510" sldId="263"/>
            <ac:spMk id="364" creationId="{714F3E0E-D2EC-44E8-9DE7-0CDD0C983511}"/>
          </ac:spMkLst>
        </pc:spChg>
        <pc:spChg chg="mod">
          <ac:chgData name="pohernshih@outlook.com" userId="ded7305598a4d987" providerId="LiveId" clId="{C1FAA286-4C56-4B9C-AD4C-2E8B3BE4FEC6}" dt="2021-05-02T09:50:39.873" v="1168" actId="255"/>
          <ac:spMkLst>
            <pc:docMk/>
            <pc:sldMk cId="3545231510" sldId="263"/>
            <ac:spMk id="365" creationId="{3C22627C-ABE4-4267-AFDB-CD375F5535A8}"/>
          </ac:spMkLst>
        </pc:spChg>
        <pc:spChg chg="mod">
          <ac:chgData name="pohernshih@outlook.com" userId="ded7305598a4d987" providerId="LiveId" clId="{C1FAA286-4C56-4B9C-AD4C-2E8B3BE4FEC6}" dt="2021-05-02T09:50:39.873" v="1168" actId="255"/>
          <ac:spMkLst>
            <pc:docMk/>
            <pc:sldMk cId="3545231510" sldId="263"/>
            <ac:spMk id="366" creationId="{394D33A5-5B77-4487-8CFE-8EFCAC44144A}"/>
          </ac:spMkLst>
        </pc:spChg>
        <pc:spChg chg="mod">
          <ac:chgData name="pohernshih@outlook.com" userId="ded7305598a4d987" providerId="LiveId" clId="{C1FAA286-4C56-4B9C-AD4C-2E8B3BE4FEC6}" dt="2021-05-02T09:50:39.873" v="1168" actId="255"/>
          <ac:spMkLst>
            <pc:docMk/>
            <pc:sldMk cId="3545231510" sldId="263"/>
            <ac:spMk id="367" creationId="{131D062D-D624-4E7E-9BE9-85042A04EDF4}"/>
          </ac:spMkLst>
        </pc:spChg>
        <pc:spChg chg="mod">
          <ac:chgData name="pohernshih@outlook.com" userId="ded7305598a4d987" providerId="LiveId" clId="{C1FAA286-4C56-4B9C-AD4C-2E8B3BE4FEC6}" dt="2021-05-02T09:50:39.873" v="1168" actId="255"/>
          <ac:spMkLst>
            <pc:docMk/>
            <pc:sldMk cId="3545231510" sldId="263"/>
            <ac:spMk id="368" creationId="{2141411D-BB20-4F68-810B-04980A2A8170}"/>
          </ac:spMkLst>
        </pc:spChg>
        <pc:spChg chg="del mod">
          <ac:chgData name="pohernshih@outlook.com" userId="ded7305598a4d987" providerId="LiveId" clId="{C1FAA286-4C56-4B9C-AD4C-2E8B3BE4FEC6}" dt="2021-05-02T09:46:47.522" v="1120"/>
          <ac:spMkLst>
            <pc:docMk/>
            <pc:sldMk cId="3545231510" sldId="263"/>
            <ac:spMk id="369" creationId="{0F9A10B6-32FD-4503-9B23-A860EC8033D2}"/>
          </ac:spMkLst>
        </pc:spChg>
      </pc:sldChg>
      <pc:sldChg chg="new">
        <pc:chgData name="pohernshih@outlook.com" userId="ded7305598a4d987" providerId="LiveId" clId="{C1FAA286-4C56-4B9C-AD4C-2E8B3BE4FEC6}" dt="2021-05-02T09:50:55.408" v="1169" actId="680"/>
        <pc:sldMkLst>
          <pc:docMk/>
          <pc:sldMk cId="1810757213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DDDC-5607-4F7C-B975-21C5FF720DA2}" type="datetimeFigureOut">
              <a:rPr lang="en-SG" smtClean="0"/>
              <a:t>9/5/2021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B0BE-417D-4960-912F-7ED144F6BD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825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DDDC-5607-4F7C-B975-21C5FF720DA2}" type="datetimeFigureOut">
              <a:rPr lang="en-SG" smtClean="0"/>
              <a:t>9/5/2021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B0BE-417D-4960-912F-7ED144F6BD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24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DDDC-5607-4F7C-B975-21C5FF720DA2}" type="datetimeFigureOut">
              <a:rPr lang="en-SG" smtClean="0"/>
              <a:t>9/5/2021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B0BE-417D-4960-912F-7ED144F6BD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22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DDDC-5607-4F7C-B975-21C5FF720DA2}" type="datetimeFigureOut">
              <a:rPr lang="en-SG" smtClean="0"/>
              <a:t>9/5/2021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B0BE-417D-4960-912F-7ED144F6BD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198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DDDC-5607-4F7C-B975-21C5FF720DA2}" type="datetimeFigureOut">
              <a:rPr lang="en-SG" smtClean="0"/>
              <a:t>9/5/2021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B0BE-417D-4960-912F-7ED144F6BD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633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DDDC-5607-4F7C-B975-21C5FF720DA2}" type="datetimeFigureOut">
              <a:rPr lang="en-SG" smtClean="0"/>
              <a:t>9/5/2021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B0BE-417D-4960-912F-7ED144F6BD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076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DDDC-5607-4F7C-B975-21C5FF720DA2}" type="datetimeFigureOut">
              <a:rPr lang="en-SG" smtClean="0"/>
              <a:t>9/5/2021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B0BE-417D-4960-912F-7ED144F6BD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297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DDDC-5607-4F7C-B975-21C5FF720DA2}" type="datetimeFigureOut">
              <a:rPr lang="en-SG" smtClean="0"/>
              <a:t>9/5/2021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B0BE-417D-4960-912F-7ED144F6BD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472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DDDC-5607-4F7C-B975-21C5FF720DA2}" type="datetimeFigureOut">
              <a:rPr lang="en-SG" smtClean="0"/>
              <a:t>9/5/2021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B0BE-417D-4960-912F-7ED144F6BD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543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DDDC-5607-4F7C-B975-21C5FF720DA2}" type="datetimeFigureOut">
              <a:rPr lang="en-SG" smtClean="0"/>
              <a:t>9/5/2021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B0BE-417D-4960-912F-7ED144F6BD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010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DDDC-5607-4F7C-B975-21C5FF720DA2}" type="datetimeFigureOut">
              <a:rPr lang="en-SG" smtClean="0"/>
              <a:t>9/5/2021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B0BE-417D-4960-912F-7ED144F6BD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721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2DDDC-5607-4F7C-B975-21C5FF720DA2}" type="datetimeFigureOut">
              <a:rPr lang="en-SG" smtClean="0"/>
              <a:t>9/5/2021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5B0BE-417D-4960-912F-7ED144F6BD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231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2B78B0CE-A250-4266-9DFE-D325B45D208A}"/>
              </a:ext>
            </a:extLst>
          </p:cNvPr>
          <p:cNvGrpSpPr/>
          <p:nvPr/>
        </p:nvGrpSpPr>
        <p:grpSpPr>
          <a:xfrm>
            <a:off x="-57306" y="106973"/>
            <a:ext cx="12916211" cy="9058938"/>
            <a:chOff x="-57150" y="119673"/>
            <a:chExt cx="12916211" cy="905893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ACBBA23-D395-4202-AFE5-A3FE9CCA5C28}"/>
                </a:ext>
              </a:extLst>
            </p:cNvPr>
            <p:cNvGrpSpPr/>
            <p:nvPr/>
          </p:nvGrpSpPr>
          <p:grpSpPr>
            <a:xfrm>
              <a:off x="-57150" y="119673"/>
              <a:ext cx="1179879" cy="9048635"/>
              <a:chOff x="57150" y="120786"/>
              <a:chExt cx="1179879" cy="9048635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65D37DA-598E-4287-BF06-A178C8871497}"/>
                  </a:ext>
                </a:extLst>
              </p:cNvPr>
              <p:cNvGrpSpPr/>
              <p:nvPr/>
            </p:nvGrpSpPr>
            <p:grpSpPr>
              <a:xfrm>
                <a:off x="57150" y="120786"/>
                <a:ext cx="1179879" cy="3016250"/>
                <a:chOff x="115516" y="119673"/>
                <a:chExt cx="1179879" cy="3016250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A1AE6CE-B987-434D-88E5-D4DFBEA03353}"/>
                    </a:ext>
                  </a:extLst>
                </p:cNvPr>
                <p:cNvSpPr/>
                <p:nvPr/>
              </p:nvSpPr>
              <p:spPr>
                <a:xfrm>
                  <a:off x="166320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6B904AF3-6DBC-4286-B9C6-F7CF4BE69E85}"/>
                    </a:ext>
                  </a:extLst>
                </p:cNvPr>
                <p:cNvSpPr txBox="1"/>
                <p:nvPr/>
              </p:nvSpPr>
              <p:spPr>
                <a:xfrm>
                  <a:off x="115516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3EF55F4-AA2D-425B-A76A-ECC3809FD5DA}"/>
                    </a:ext>
                  </a:extLst>
                </p:cNvPr>
                <p:cNvSpPr txBox="1"/>
                <p:nvPr/>
              </p:nvSpPr>
              <p:spPr>
                <a:xfrm>
                  <a:off x="267916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5B6F115-27ED-40F4-93CE-9881CB4774BE}"/>
                    </a:ext>
                  </a:extLst>
                </p:cNvPr>
                <p:cNvSpPr txBox="1"/>
                <p:nvPr/>
              </p:nvSpPr>
              <p:spPr>
                <a:xfrm>
                  <a:off x="115516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893FDAD-5A06-4809-BF6F-362762E0C0DF}"/>
                    </a:ext>
                  </a:extLst>
                </p:cNvPr>
                <p:cNvSpPr txBox="1"/>
                <p:nvPr/>
              </p:nvSpPr>
              <p:spPr>
                <a:xfrm>
                  <a:off x="1072779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028" name="Picture 4">
                  <a:extLst>
                    <a:ext uri="{FF2B5EF4-FFF2-40B4-BE49-F238E27FC236}">
                      <a16:creationId xmlns:a16="http://schemas.microsoft.com/office/drawing/2014/main" id="{AD43FAAA-3E4F-4586-82EB-FCAADBACDC5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2492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FD86044E-0EFD-4CAA-A2D5-BA78B8C6B2F0}"/>
                    </a:ext>
                  </a:extLst>
                </p:cNvPr>
                <p:cNvSpPr txBox="1"/>
                <p:nvPr/>
              </p:nvSpPr>
              <p:spPr>
                <a:xfrm>
                  <a:off x="298450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333A6E59-F9EE-4FDB-8FF7-6A72A447B779}"/>
                  </a:ext>
                </a:extLst>
              </p:cNvPr>
              <p:cNvGrpSpPr/>
              <p:nvPr/>
            </p:nvGrpSpPr>
            <p:grpSpPr>
              <a:xfrm>
                <a:off x="57150" y="3136921"/>
                <a:ext cx="1179879" cy="3016250"/>
                <a:chOff x="115516" y="119673"/>
                <a:chExt cx="1179879" cy="3016250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F2DFCE7C-0983-4D9F-AF04-A69295D6B31A}"/>
                    </a:ext>
                  </a:extLst>
                </p:cNvPr>
                <p:cNvSpPr/>
                <p:nvPr/>
              </p:nvSpPr>
              <p:spPr>
                <a:xfrm>
                  <a:off x="166320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678C275-CBB6-4941-941B-CE5C0886D3E1}"/>
                    </a:ext>
                  </a:extLst>
                </p:cNvPr>
                <p:cNvSpPr txBox="1"/>
                <p:nvPr/>
              </p:nvSpPr>
              <p:spPr>
                <a:xfrm>
                  <a:off x="115516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0DABC28-A1CA-4834-86CF-E5AC56ADE5C7}"/>
                    </a:ext>
                  </a:extLst>
                </p:cNvPr>
                <p:cNvSpPr txBox="1"/>
                <p:nvPr/>
              </p:nvSpPr>
              <p:spPr>
                <a:xfrm>
                  <a:off x="267916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06C0F5A-DFA1-43F8-9420-644667270489}"/>
                    </a:ext>
                  </a:extLst>
                </p:cNvPr>
                <p:cNvSpPr txBox="1"/>
                <p:nvPr/>
              </p:nvSpPr>
              <p:spPr>
                <a:xfrm>
                  <a:off x="115516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6E080EC-EFD6-493C-AF9E-09F69F43DEBD}"/>
                    </a:ext>
                  </a:extLst>
                </p:cNvPr>
                <p:cNvSpPr txBox="1"/>
                <p:nvPr/>
              </p:nvSpPr>
              <p:spPr>
                <a:xfrm>
                  <a:off x="1072779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47" name="Picture 4">
                  <a:extLst>
                    <a:ext uri="{FF2B5EF4-FFF2-40B4-BE49-F238E27FC236}">
                      <a16:creationId xmlns:a16="http://schemas.microsoft.com/office/drawing/2014/main" id="{6AFFEEA4-987F-41AB-AEC7-00FFC0125F8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2492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C7A52B7-D07A-462C-8E49-6195BAE913DE}"/>
                    </a:ext>
                  </a:extLst>
                </p:cNvPr>
                <p:cNvSpPr txBox="1"/>
                <p:nvPr/>
              </p:nvSpPr>
              <p:spPr>
                <a:xfrm>
                  <a:off x="298450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CBFE47BF-A1BC-4FA4-A897-3300492C099E}"/>
                  </a:ext>
                </a:extLst>
              </p:cNvPr>
              <p:cNvGrpSpPr/>
              <p:nvPr/>
            </p:nvGrpSpPr>
            <p:grpSpPr>
              <a:xfrm>
                <a:off x="57150" y="6153171"/>
                <a:ext cx="1179879" cy="3016250"/>
                <a:chOff x="115516" y="119673"/>
                <a:chExt cx="1179879" cy="3016250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0F9F438C-14FB-4505-8B1E-694FFD426636}"/>
                    </a:ext>
                  </a:extLst>
                </p:cNvPr>
                <p:cNvSpPr/>
                <p:nvPr/>
              </p:nvSpPr>
              <p:spPr>
                <a:xfrm>
                  <a:off x="166320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65A0BB6-5B07-4295-9C0D-A7360B356787}"/>
                    </a:ext>
                  </a:extLst>
                </p:cNvPr>
                <p:cNvSpPr txBox="1"/>
                <p:nvPr/>
              </p:nvSpPr>
              <p:spPr>
                <a:xfrm>
                  <a:off x="115516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C6A954B-2681-4C8F-BC8D-7C4E66D2AEB5}"/>
                    </a:ext>
                  </a:extLst>
                </p:cNvPr>
                <p:cNvSpPr txBox="1"/>
                <p:nvPr/>
              </p:nvSpPr>
              <p:spPr>
                <a:xfrm>
                  <a:off x="267916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ACE5726-9A8E-4190-9B65-51F7B772B2A7}"/>
                    </a:ext>
                  </a:extLst>
                </p:cNvPr>
                <p:cNvSpPr txBox="1"/>
                <p:nvPr/>
              </p:nvSpPr>
              <p:spPr>
                <a:xfrm>
                  <a:off x="115516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5B74003-713F-4CA1-AE62-59D104E09A37}"/>
                    </a:ext>
                  </a:extLst>
                </p:cNvPr>
                <p:cNvSpPr txBox="1"/>
                <p:nvPr/>
              </p:nvSpPr>
              <p:spPr>
                <a:xfrm>
                  <a:off x="1072779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55" name="Picture 4">
                  <a:extLst>
                    <a:ext uri="{FF2B5EF4-FFF2-40B4-BE49-F238E27FC236}">
                      <a16:creationId xmlns:a16="http://schemas.microsoft.com/office/drawing/2014/main" id="{DCF3C63E-9B9D-4719-A1F3-73870147B47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2492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1FB6EF67-82A3-4943-BB7B-8831452D59DD}"/>
                    </a:ext>
                  </a:extLst>
                </p:cNvPr>
                <p:cNvSpPr txBox="1"/>
                <p:nvPr/>
              </p:nvSpPr>
              <p:spPr>
                <a:xfrm>
                  <a:off x="298450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403DFD5-15F9-4A7C-8DA9-2A8F3FAE08DE}"/>
                </a:ext>
              </a:extLst>
            </p:cNvPr>
            <p:cNvGrpSpPr/>
            <p:nvPr/>
          </p:nvGrpSpPr>
          <p:grpSpPr>
            <a:xfrm>
              <a:off x="1115382" y="119673"/>
              <a:ext cx="1181714" cy="9049748"/>
              <a:chOff x="1295395" y="119673"/>
              <a:chExt cx="1181714" cy="904974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2813938-EA0C-4390-A0FE-4A8C4D43DDFB}"/>
                  </a:ext>
                </a:extLst>
              </p:cNvPr>
              <p:cNvGrpSpPr/>
              <p:nvPr/>
            </p:nvGrpSpPr>
            <p:grpSpPr>
              <a:xfrm>
                <a:off x="1295395" y="119673"/>
                <a:ext cx="1179879" cy="3016250"/>
                <a:chOff x="1295395" y="119673"/>
                <a:chExt cx="1179879" cy="3016250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E65DEE6-FC96-438C-AD47-CD5A04F1546A}"/>
                    </a:ext>
                  </a:extLst>
                </p:cNvPr>
                <p:cNvSpPr/>
                <p:nvPr/>
              </p:nvSpPr>
              <p:spPr>
                <a:xfrm>
                  <a:off x="1346199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145C217-78AA-400C-89B9-DD825A771D35}"/>
                    </a:ext>
                  </a:extLst>
                </p:cNvPr>
                <p:cNvSpPr txBox="1"/>
                <p:nvPr/>
              </p:nvSpPr>
              <p:spPr>
                <a:xfrm>
                  <a:off x="1295395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EC55F8F-A914-489B-9A93-D2512E025E6B}"/>
                    </a:ext>
                  </a:extLst>
                </p:cNvPr>
                <p:cNvSpPr txBox="1"/>
                <p:nvPr/>
              </p:nvSpPr>
              <p:spPr>
                <a:xfrm>
                  <a:off x="1447795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F39FC49-40AF-42B7-9FD3-46D4672B5ED7}"/>
                    </a:ext>
                  </a:extLst>
                </p:cNvPr>
                <p:cNvSpPr txBox="1"/>
                <p:nvPr/>
              </p:nvSpPr>
              <p:spPr>
                <a:xfrm>
                  <a:off x="1295395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E5F2391-CF34-41A3-AD40-AF8358E37AB3}"/>
                    </a:ext>
                  </a:extLst>
                </p:cNvPr>
                <p:cNvSpPr txBox="1"/>
                <p:nvPr/>
              </p:nvSpPr>
              <p:spPr>
                <a:xfrm>
                  <a:off x="2252658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24" name="Picture 4">
                  <a:extLst>
                    <a:ext uri="{FF2B5EF4-FFF2-40B4-BE49-F238E27FC236}">
                      <a16:creationId xmlns:a16="http://schemas.microsoft.com/office/drawing/2014/main" id="{2BA9FA12-598C-44F7-91C1-AA5CD6DF701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02371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F800603-94E0-4ADB-B4A1-3C8CA81689B4}"/>
                    </a:ext>
                  </a:extLst>
                </p:cNvPr>
                <p:cNvSpPr txBox="1"/>
                <p:nvPr/>
              </p:nvSpPr>
              <p:spPr>
                <a:xfrm>
                  <a:off x="1478329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095A2305-450F-4313-819D-AF9EBE7DF25A}"/>
                  </a:ext>
                </a:extLst>
              </p:cNvPr>
              <p:cNvGrpSpPr/>
              <p:nvPr/>
            </p:nvGrpSpPr>
            <p:grpSpPr>
              <a:xfrm>
                <a:off x="1295766" y="3133914"/>
                <a:ext cx="1179879" cy="3016250"/>
                <a:chOff x="1295395" y="119673"/>
                <a:chExt cx="1179879" cy="3016250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CDE7BDB-B875-4F73-8F3A-F305C8C73C87}"/>
                    </a:ext>
                  </a:extLst>
                </p:cNvPr>
                <p:cNvSpPr/>
                <p:nvPr/>
              </p:nvSpPr>
              <p:spPr>
                <a:xfrm>
                  <a:off x="1346199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375E38E3-FD68-4E4F-9749-69F43AACC552}"/>
                    </a:ext>
                  </a:extLst>
                </p:cNvPr>
                <p:cNvSpPr txBox="1"/>
                <p:nvPr/>
              </p:nvSpPr>
              <p:spPr>
                <a:xfrm>
                  <a:off x="1295395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5DFE5A9F-7E57-4E80-809E-DF704FE53FE4}"/>
                    </a:ext>
                  </a:extLst>
                </p:cNvPr>
                <p:cNvSpPr txBox="1"/>
                <p:nvPr/>
              </p:nvSpPr>
              <p:spPr>
                <a:xfrm>
                  <a:off x="1447795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735C14A-D8E3-42B3-A58B-919E0AB87648}"/>
                    </a:ext>
                  </a:extLst>
                </p:cNvPr>
                <p:cNvSpPr txBox="1"/>
                <p:nvPr/>
              </p:nvSpPr>
              <p:spPr>
                <a:xfrm>
                  <a:off x="1295395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C7F2FD26-9F0A-4363-8868-10E64BD0C422}"/>
                    </a:ext>
                  </a:extLst>
                </p:cNvPr>
                <p:cNvSpPr txBox="1"/>
                <p:nvPr/>
              </p:nvSpPr>
              <p:spPr>
                <a:xfrm>
                  <a:off x="2252658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65" name="Picture 4">
                  <a:extLst>
                    <a:ext uri="{FF2B5EF4-FFF2-40B4-BE49-F238E27FC236}">
                      <a16:creationId xmlns:a16="http://schemas.microsoft.com/office/drawing/2014/main" id="{DF3E7F1C-E5AF-44E5-AD69-900589FAB8C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02371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5584D56-35FA-42EE-94EA-D60B2C1FA164}"/>
                    </a:ext>
                  </a:extLst>
                </p:cNvPr>
                <p:cNvSpPr txBox="1"/>
                <p:nvPr/>
              </p:nvSpPr>
              <p:spPr>
                <a:xfrm>
                  <a:off x="1478329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7D14D75E-E52D-4617-97AC-D1550B81F795}"/>
                  </a:ext>
                </a:extLst>
              </p:cNvPr>
              <p:cNvGrpSpPr/>
              <p:nvPr/>
            </p:nvGrpSpPr>
            <p:grpSpPr>
              <a:xfrm>
                <a:off x="1297230" y="6153171"/>
                <a:ext cx="1179879" cy="3016250"/>
                <a:chOff x="1295395" y="119673"/>
                <a:chExt cx="1179879" cy="3016250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3A60E576-50B5-4931-AF84-835525B02D3A}"/>
                    </a:ext>
                  </a:extLst>
                </p:cNvPr>
                <p:cNvSpPr/>
                <p:nvPr/>
              </p:nvSpPr>
              <p:spPr>
                <a:xfrm>
                  <a:off x="1346199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5D8CB502-0669-48E9-8603-CA89F41965CD}"/>
                    </a:ext>
                  </a:extLst>
                </p:cNvPr>
                <p:cNvSpPr txBox="1"/>
                <p:nvPr/>
              </p:nvSpPr>
              <p:spPr>
                <a:xfrm>
                  <a:off x="1295395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426F8D3-CD14-4CBD-974B-A1CF462BDB05}"/>
                    </a:ext>
                  </a:extLst>
                </p:cNvPr>
                <p:cNvSpPr txBox="1"/>
                <p:nvPr/>
              </p:nvSpPr>
              <p:spPr>
                <a:xfrm>
                  <a:off x="1447795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8521535D-1755-4372-A62F-36B036B9AB93}"/>
                    </a:ext>
                  </a:extLst>
                </p:cNvPr>
                <p:cNvSpPr txBox="1"/>
                <p:nvPr/>
              </p:nvSpPr>
              <p:spPr>
                <a:xfrm>
                  <a:off x="1295395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DD1D9D1-F209-4F1A-9935-A22C1C73BD41}"/>
                    </a:ext>
                  </a:extLst>
                </p:cNvPr>
                <p:cNvSpPr txBox="1"/>
                <p:nvPr/>
              </p:nvSpPr>
              <p:spPr>
                <a:xfrm>
                  <a:off x="2252658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73" name="Picture 4">
                  <a:extLst>
                    <a:ext uri="{FF2B5EF4-FFF2-40B4-BE49-F238E27FC236}">
                      <a16:creationId xmlns:a16="http://schemas.microsoft.com/office/drawing/2014/main" id="{DA8F3C77-E274-4169-995D-C45C788B366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02371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4BDCEC6B-558B-4968-9465-479C10C3D274}"/>
                    </a:ext>
                  </a:extLst>
                </p:cNvPr>
                <p:cNvSpPr txBox="1"/>
                <p:nvPr/>
              </p:nvSpPr>
              <p:spPr>
                <a:xfrm>
                  <a:off x="1478329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CA42075-BBFA-48BE-84CA-56CBB4687926}"/>
                </a:ext>
              </a:extLst>
            </p:cNvPr>
            <p:cNvGrpSpPr/>
            <p:nvPr/>
          </p:nvGrpSpPr>
          <p:grpSpPr>
            <a:xfrm>
              <a:off x="2289749" y="119673"/>
              <a:ext cx="1179879" cy="9048635"/>
              <a:chOff x="57150" y="120786"/>
              <a:chExt cx="1179879" cy="9048635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32AB2ABE-3686-4A68-BDE4-CFD4E6DB7176}"/>
                  </a:ext>
                </a:extLst>
              </p:cNvPr>
              <p:cNvGrpSpPr/>
              <p:nvPr/>
            </p:nvGrpSpPr>
            <p:grpSpPr>
              <a:xfrm>
                <a:off x="57150" y="120786"/>
                <a:ext cx="1179879" cy="3016250"/>
                <a:chOff x="115516" y="119673"/>
                <a:chExt cx="1179879" cy="3016250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B29D8B0-37BB-4EE3-ACF0-40753D886AC5}"/>
                    </a:ext>
                  </a:extLst>
                </p:cNvPr>
                <p:cNvSpPr/>
                <p:nvPr/>
              </p:nvSpPr>
              <p:spPr>
                <a:xfrm>
                  <a:off x="166320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A3C7653D-9F2B-409C-B1EE-271984B67725}"/>
                    </a:ext>
                  </a:extLst>
                </p:cNvPr>
                <p:cNvSpPr txBox="1"/>
                <p:nvPr/>
              </p:nvSpPr>
              <p:spPr>
                <a:xfrm>
                  <a:off x="115516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FDCE2970-63A0-4773-997E-148BA88C297B}"/>
                    </a:ext>
                  </a:extLst>
                </p:cNvPr>
                <p:cNvSpPr txBox="1"/>
                <p:nvPr/>
              </p:nvSpPr>
              <p:spPr>
                <a:xfrm>
                  <a:off x="267916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F8C0A348-4208-429B-AE3C-BFBC4E561B98}"/>
                    </a:ext>
                  </a:extLst>
                </p:cNvPr>
                <p:cNvSpPr txBox="1"/>
                <p:nvPr/>
              </p:nvSpPr>
              <p:spPr>
                <a:xfrm>
                  <a:off x="115516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A10F58DF-8A2E-4B1A-959D-3531E222838E}"/>
                    </a:ext>
                  </a:extLst>
                </p:cNvPr>
                <p:cNvSpPr txBox="1"/>
                <p:nvPr/>
              </p:nvSpPr>
              <p:spPr>
                <a:xfrm>
                  <a:off x="1072779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02" name="Picture 4">
                  <a:extLst>
                    <a:ext uri="{FF2B5EF4-FFF2-40B4-BE49-F238E27FC236}">
                      <a16:creationId xmlns:a16="http://schemas.microsoft.com/office/drawing/2014/main" id="{EC10E364-B9E8-47F4-8286-4291BDE2620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2492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10F52322-18DC-437A-AE92-B48D6B803B1A}"/>
                    </a:ext>
                  </a:extLst>
                </p:cNvPr>
                <p:cNvSpPr txBox="1"/>
                <p:nvPr/>
              </p:nvSpPr>
              <p:spPr>
                <a:xfrm>
                  <a:off x="298450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F510223A-0879-49C8-98A7-2D05339DA49D}"/>
                  </a:ext>
                </a:extLst>
              </p:cNvPr>
              <p:cNvGrpSpPr/>
              <p:nvPr/>
            </p:nvGrpSpPr>
            <p:grpSpPr>
              <a:xfrm>
                <a:off x="57150" y="3136921"/>
                <a:ext cx="1179879" cy="3016250"/>
                <a:chOff x="115516" y="119673"/>
                <a:chExt cx="1179879" cy="3016250"/>
              </a:xfrm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9E1D529E-2D20-45DD-8444-619C4F33FAD1}"/>
                    </a:ext>
                  </a:extLst>
                </p:cNvPr>
                <p:cNvSpPr/>
                <p:nvPr/>
              </p:nvSpPr>
              <p:spPr>
                <a:xfrm>
                  <a:off x="166320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93522F95-D467-46E2-95A1-1E1F11FCACE7}"/>
                    </a:ext>
                  </a:extLst>
                </p:cNvPr>
                <p:cNvSpPr txBox="1"/>
                <p:nvPr/>
              </p:nvSpPr>
              <p:spPr>
                <a:xfrm>
                  <a:off x="115516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8C9DB685-6FA9-4AF2-84C4-B0F7C07F73F5}"/>
                    </a:ext>
                  </a:extLst>
                </p:cNvPr>
                <p:cNvSpPr txBox="1"/>
                <p:nvPr/>
              </p:nvSpPr>
              <p:spPr>
                <a:xfrm>
                  <a:off x="267916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617E2FF1-10A2-4E2C-A352-D02E7C753729}"/>
                    </a:ext>
                  </a:extLst>
                </p:cNvPr>
                <p:cNvSpPr txBox="1"/>
                <p:nvPr/>
              </p:nvSpPr>
              <p:spPr>
                <a:xfrm>
                  <a:off x="115516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A9ED4FF3-C8C9-41CE-87A0-66D36E9955A6}"/>
                    </a:ext>
                  </a:extLst>
                </p:cNvPr>
                <p:cNvSpPr txBox="1"/>
                <p:nvPr/>
              </p:nvSpPr>
              <p:spPr>
                <a:xfrm>
                  <a:off x="1072779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95" name="Picture 4">
                  <a:extLst>
                    <a:ext uri="{FF2B5EF4-FFF2-40B4-BE49-F238E27FC236}">
                      <a16:creationId xmlns:a16="http://schemas.microsoft.com/office/drawing/2014/main" id="{BF9831C2-0230-4619-9C9C-0E8F26D535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2492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944FA24-8AC7-45DC-A766-D9849B87BE22}"/>
                    </a:ext>
                  </a:extLst>
                </p:cNvPr>
                <p:cNvSpPr txBox="1"/>
                <p:nvPr/>
              </p:nvSpPr>
              <p:spPr>
                <a:xfrm>
                  <a:off x="298450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57CDDF75-1DD5-49D2-992D-0A2C1602EFE4}"/>
                  </a:ext>
                </a:extLst>
              </p:cNvPr>
              <p:cNvGrpSpPr/>
              <p:nvPr/>
            </p:nvGrpSpPr>
            <p:grpSpPr>
              <a:xfrm>
                <a:off x="57150" y="6153171"/>
                <a:ext cx="1179879" cy="3016250"/>
                <a:chOff x="115516" y="119673"/>
                <a:chExt cx="1179879" cy="3016250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FFE9382B-ACD9-4C74-9B66-FD27C5C3C686}"/>
                    </a:ext>
                  </a:extLst>
                </p:cNvPr>
                <p:cNvSpPr/>
                <p:nvPr/>
              </p:nvSpPr>
              <p:spPr>
                <a:xfrm>
                  <a:off x="166320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2375D6D3-D080-429A-AC22-4A8AB40FFDA7}"/>
                    </a:ext>
                  </a:extLst>
                </p:cNvPr>
                <p:cNvSpPr txBox="1"/>
                <p:nvPr/>
              </p:nvSpPr>
              <p:spPr>
                <a:xfrm>
                  <a:off x="115516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24253992-850D-447E-B9F6-46B881CE3A03}"/>
                    </a:ext>
                  </a:extLst>
                </p:cNvPr>
                <p:cNvSpPr txBox="1"/>
                <p:nvPr/>
              </p:nvSpPr>
              <p:spPr>
                <a:xfrm>
                  <a:off x="267916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281E00AF-4992-4278-8D91-628B28DD1F52}"/>
                    </a:ext>
                  </a:extLst>
                </p:cNvPr>
                <p:cNvSpPr txBox="1"/>
                <p:nvPr/>
              </p:nvSpPr>
              <p:spPr>
                <a:xfrm>
                  <a:off x="115516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FF5106A5-8048-489B-9AA2-3B8ABDD6F3F7}"/>
                    </a:ext>
                  </a:extLst>
                </p:cNvPr>
                <p:cNvSpPr txBox="1"/>
                <p:nvPr/>
              </p:nvSpPr>
              <p:spPr>
                <a:xfrm>
                  <a:off x="1072779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88" name="Picture 4">
                  <a:extLst>
                    <a:ext uri="{FF2B5EF4-FFF2-40B4-BE49-F238E27FC236}">
                      <a16:creationId xmlns:a16="http://schemas.microsoft.com/office/drawing/2014/main" id="{5426D5CC-F6AC-4EC5-8EE1-76F13CD2316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2492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6974C553-C874-4958-A523-6DD7E4757C44}"/>
                    </a:ext>
                  </a:extLst>
                </p:cNvPr>
                <p:cNvSpPr txBox="1"/>
                <p:nvPr/>
              </p:nvSpPr>
              <p:spPr>
                <a:xfrm>
                  <a:off x="298450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40CE61DA-4E9E-4288-810C-89B4D58D6EF1}"/>
                </a:ext>
              </a:extLst>
            </p:cNvPr>
            <p:cNvGrpSpPr/>
            <p:nvPr/>
          </p:nvGrpSpPr>
          <p:grpSpPr>
            <a:xfrm>
              <a:off x="3462281" y="119673"/>
              <a:ext cx="1181714" cy="9049748"/>
              <a:chOff x="1295395" y="119673"/>
              <a:chExt cx="1181714" cy="9049748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B3E2DE90-4967-4DDD-9989-FC79797EF023}"/>
                  </a:ext>
                </a:extLst>
              </p:cNvPr>
              <p:cNvGrpSpPr/>
              <p:nvPr/>
            </p:nvGrpSpPr>
            <p:grpSpPr>
              <a:xfrm>
                <a:off x="1295395" y="119673"/>
                <a:ext cx="1179879" cy="3016250"/>
                <a:chOff x="1295395" y="119673"/>
                <a:chExt cx="1179879" cy="3016250"/>
              </a:xfrm>
            </p:grpSpPr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FCF84A09-06BC-4C34-B42F-2EE1DA51078B}"/>
                    </a:ext>
                  </a:extLst>
                </p:cNvPr>
                <p:cNvSpPr/>
                <p:nvPr/>
              </p:nvSpPr>
              <p:spPr>
                <a:xfrm>
                  <a:off x="1346199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7602904C-5981-4351-8DA1-B6E0A15AB4E0}"/>
                    </a:ext>
                  </a:extLst>
                </p:cNvPr>
                <p:cNvSpPr txBox="1"/>
                <p:nvPr/>
              </p:nvSpPr>
              <p:spPr>
                <a:xfrm>
                  <a:off x="1295395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6B0092E7-007C-4DE3-837C-2067C9310876}"/>
                    </a:ext>
                  </a:extLst>
                </p:cNvPr>
                <p:cNvSpPr txBox="1"/>
                <p:nvPr/>
              </p:nvSpPr>
              <p:spPr>
                <a:xfrm>
                  <a:off x="1447795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B55053E4-95EF-40F6-890B-9408B812B817}"/>
                    </a:ext>
                  </a:extLst>
                </p:cNvPr>
                <p:cNvSpPr txBox="1"/>
                <p:nvPr/>
              </p:nvSpPr>
              <p:spPr>
                <a:xfrm>
                  <a:off x="1295395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30E3A45F-A34F-4D70-9981-A464410617EC}"/>
                    </a:ext>
                  </a:extLst>
                </p:cNvPr>
                <p:cNvSpPr txBox="1"/>
                <p:nvPr/>
              </p:nvSpPr>
              <p:spPr>
                <a:xfrm>
                  <a:off x="2252658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27" name="Picture 4">
                  <a:extLst>
                    <a:ext uri="{FF2B5EF4-FFF2-40B4-BE49-F238E27FC236}">
                      <a16:creationId xmlns:a16="http://schemas.microsoft.com/office/drawing/2014/main" id="{3FBE2DC3-0DA5-40A4-B887-AA90FC1E172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02371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43CE0752-B5E1-4E57-AA31-A40497DF99BF}"/>
                    </a:ext>
                  </a:extLst>
                </p:cNvPr>
                <p:cNvSpPr txBox="1"/>
                <p:nvPr/>
              </p:nvSpPr>
              <p:spPr>
                <a:xfrm>
                  <a:off x="1478329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EB6F0BD6-812F-4FE1-BFBF-2083E2D4B3BE}"/>
                  </a:ext>
                </a:extLst>
              </p:cNvPr>
              <p:cNvGrpSpPr/>
              <p:nvPr/>
            </p:nvGrpSpPr>
            <p:grpSpPr>
              <a:xfrm>
                <a:off x="1295766" y="3133914"/>
                <a:ext cx="1179879" cy="3016250"/>
                <a:chOff x="1295395" y="119673"/>
                <a:chExt cx="1179879" cy="3016250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D85823DD-998E-4466-9ADA-55FA4F6F62E3}"/>
                    </a:ext>
                  </a:extLst>
                </p:cNvPr>
                <p:cNvSpPr/>
                <p:nvPr/>
              </p:nvSpPr>
              <p:spPr>
                <a:xfrm>
                  <a:off x="1346199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2AACE5A9-AD66-496A-B0E2-B923772A66B1}"/>
                    </a:ext>
                  </a:extLst>
                </p:cNvPr>
                <p:cNvSpPr txBox="1"/>
                <p:nvPr/>
              </p:nvSpPr>
              <p:spPr>
                <a:xfrm>
                  <a:off x="1295395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57A99A60-2E99-4BF4-8CD6-33E9A3304DE1}"/>
                    </a:ext>
                  </a:extLst>
                </p:cNvPr>
                <p:cNvSpPr txBox="1"/>
                <p:nvPr/>
              </p:nvSpPr>
              <p:spPr>
                <a:xfrm>
                  <a:off x="1447795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B15824A1-F354-4595-BD5B-6619AB9F003C}"/>
                    </a:ext>
                  </a:extLst>
                </p:cNvPr>
                <p:cNvSpPr txBox="1"/>
                <p:nvPr/>
              </p:nvSpPr>
              <p:spPr>
                <a:xfrm>
                  <a:off x="1295395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A984A7D7-50B0-4379-9CBE-68EEB665080F}"/>
                    </a:ext>
                  </a:extLst>
                </p:cNvPr>
                <p:cNvSpPr txBox="1"/>
                <p:nvPr/>
              </p:nvSpPr>
              <p:spPr>
                <a:xfrm>
                  <a:off x="2252658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20" name="Picture 4">
                  <a:extLst>
                    <a:ext uri="{FF2B5EF4-FFF2-40B4-BE49-F238E27FC236}">
                      <a16:creationId xmlns:a16="http://schemas.microsoft.com/office/drawing/2014/main" id="{1FACFDF2-8685-4C01-ABEB-FACE2E4EAC4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02371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24658AD0-0E1A-4D12-8BBC-31CF5F17143A}"/>
                    </a:ext>
                  </a:extLst>
                </p:cNvPr>
                <p:cNvSpPr txBox="1"/>
                <p:nvPr/>
              </p:nvSpPr>
              <p:spPr>
                <a:xfrm>
                  <a:off x="1478329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C10AD816-9EF6-4660-88DC-460ADF44256E}"/>
                  </a:ext>
                </a:extLst>
              </p:cNvPr>
              <p:cNvGrpSpPr/>
              <p:nvPr/>
            </p:nvGrpSpPr>
            <p:grpSpPr>
              <a:xfrm>
                <a:off x="1297230" y="6153171"/>
                <a:ext cx="1179879" cy="3016250"/>
                <a:chOff x="1295395" y="119673"/>
                <a:chExt cx="1179879" cy="3016250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9CFCDFBA-4990-4A2E-8DF2-1802C2FDF2A0}"/>
                    </a:ext>
                  </a:extLst>
                </p:cNvPr>
                <p:cNvSpPr/>
                <p:nvPr/>
              </p:nvSpPr>
              <p:spPr>
                <a:xfrm>
                  <a:off x="1346199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16C594C2-FD0B-411F-988C-9C882EF342B9}"/>
                    </a:ext>
                  </a:extLst>
                </p:cNvPr>
                <p:cNvSpPr txBox="1"/>
                <p:nvPr/>
              </p:nvSpPr>
              <p:spPr>
                <a:xfrm>
                  <a:off x="1295395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55BE6812-4289-465F-ACA7-2E1FE52BF509}"/>
                    </a:ext>
                  </a:extLst>
                </p:cNvPr>
                <p:cNvSpPr txBox="1"/>
                <p:nvPr/>
              </p:nvSpPr>
              <p:spPr>
                <a:xfrm>
                  <a:off x="1447795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A796C698-B326-4BD8-9891-5E345C1BA4E1}"/>
                    </a:ext>
                  </a:extLst>
                </p:cNvPr>
                <p:cNvSpPr txBox="1"/>
                <p:nvPr/>
              </p:nvSpPr>
              <p:spPr>
                <a:xfrm>
                  <a:off x="1295395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1DC01820-4D56-4AE0-9781-4A2C95822519}"/>
                    </a:ext>
                  </a:extLst>
                </p:cNvPr>
                <p:cNvSpPr txBox="1"/>
                <p:nvPr/>
              </p:nvSpPr>
              <p:spPr>
                <a:xfrm>
                  <a:off x="2252658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13" name="Picture 4">
                  <a:extLst>
                    <a:ext uri="{FF2B5EF4-FFF2-40B4-BE49-F238E27FC236}">
                      <a16:creationId xmlns:a16="http://schemas.microsoft.com/office/drawing/2014/main" id="{79A4DEBF-FD63-4809-AF4E-8685AD03B62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02371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D40576C3-981D-41A0-9293-4CB21CB0A877}"/>
                    </a:ext>
                  </a:extLst>
                </p:cNvPr>
                <p:cNvSpPr txBox="1"/>
                <p:nvPr/>
              </p:nvSpPr>
              <p:spPr>
                <a:xfrm>
                  <a:off x="1478329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CD072BE3-2125-4B80-9401-F74B30999CC7}"/>
                </a:ext>
              </a:extLst>
            </p:cNvPr>
            <p:cNvGrpSpPr/>
            <p:nvPr/>
          </p:nvGrpSpPr>
          <p:grpSpPr>
            <a:xfrm>
              <a:off x="4636648" y="128863"/>
              <a:ext cx="1179879" cy="9048635"/>
              <a:chOff x="57150" y="120786"/>
              <a:chExt cx="1179879" cy="9048635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54648458-2F24-426A-A251-C55B6CC6429D}"/>
                  </a:ext>
                </a:extLst>
              </p:cNvPr>
              <p:cNvGrpSpPr/>
              <p:nvPr/>
            </p:nvGrpSpPr>
            <p:grpSpPr>
              <a:xfrm>
                <a:off x="57150" y="120786"/>
                <a:ext cx="1179879" cy="3016250"/>
                <a:chOff x="115516" y="119673"/>
                <a:chExt cx="1179879" cy="3016250"/>
              </a:xfrm>
            </p:grpSpPr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8854FE8A-D3B0-4ED5-B5C5-8F82A5CFA9FC}"/>
                    </a:ext>
                  </a:extLst>
                </p:cNvPr>
                <p:cNvSpPr/>
                <p:nvPr/>
              </p:nvSpPr>
              <p:spPr>
                <a:xfrm>
                  <a:off x="166320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A2D4E602-1A7F-45D9-9319-5502F009D2A6}"/>
                    </a:ext>
                  </a:extLst>
                </p:cNvPr>
                <p:cNvSpPr txBox="1"/>
                <p:nvPr/>
              </p:nvSpPr>
              <p:spPr>
                <a:xfrm>
                  <a:off x="115516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2375C2B3-8900-4644-B5B7-CACBFCB0DDBF}"/>
                    </a:ext>
                  </a:extLst>
                </p:cNvPr>
                <p:cNvSpPr txBox="1"/>
                <p:nvPr/>
              </p:nvSpPr>
              <p:spPr>
                <a:xfrm>
                  <a:off x="267916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8967F4B9-2489-452D-B801-E37611966831}"/>
                    </a:ext>
                  </a:extLst>
                </p:cNvPr>
                <p:cNvSpPr txBox="1"/>
                <p:nvPr/>
              </p:nvSpPr>
              <p:spPr>
                <a:xfrm>
                  <a:off x="115516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1B707AA8-5C94-47F2-BE8C-1796A7C43F3A}"/>
                    </a:ext>
                  </a:extLst>
                </p:cNvPr>
                <p:cNvSpPr txBox="1"/>
                <p:nvPr/>
              </p:nvSpPr>
              <p:spPr>
                <a:xfrm>
                  <a:off x="1072779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52" name="Picture 4">
                  <a:extLst>
                    <a:ext uri="{FF2B5EF4-FFF2-40B4-BE49-F238E27FC236}">
                      <a16:creationId xmlns:a16="http://schemas.microsoft.com/office/drawing/2014/main" id="{CBC374F0-8CA4-4256-A428-E8ACB1F61F3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2492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F36EF0B5-9FA7-42A3-BD58-BE43549FB595}"/>
                    </a:ext>
                  </a:extLst>
                </p:cNvPr>
                <p:cNvSpPr txBox="1"/>
                <p:nvPr/>
              </p:nvSpPr>
              <p:spPr>
                <a:xfrm>
                  <a:off x="298450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791CF5DF-C0B2-41D5-9C46-00FA17B16033}"/>
                  </a:ext>
                </a:extLst>
              </p:cNvPr>
              <p:cNvGrpSpPr/>
              <p:nvPr/>
            </p:nvGrpSpPr>
            <p:grpSpPr>
              <a:xfrm>
                <a:off x="57150" y="3136921"/>
                <a:ext cx="1179879" cy="3016250"/>
                <a:chOff x="115516" y="119673"/>
                <a:chExt cx="1179879" cy="3016250"/>
              </a:xfrm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ADB9F051-650D-4E58-86FA-3C8899F89D6C}"/>
                    </a:ext>
                  </a:extLst>
                </p:cNvPr>
                <p:cNvSpPr/>
                <p:nvPr/>
              </p:nvSpPr>
              <p:spPr>
                <a:xfrm>
                  <a:off x="166320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EE523CFD-1E03-4D1F-ADBB-4A05F575EE64}"/>
                    </a:ext>
                  </a:extLst>
                </p:cNvPr>
                <p:cNvSpPr txBox="1"/>
                <p:nvPr/>
              </p:nvSpPr>
              <p:spPr>
                <a:xfrm>
                  <a:off x="115516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9B22BFB3-A65B-42E6-BFD4-A08B95A1DD7D}"/>
                    </a:ext>
                  </a:extLst>
                </p:cNvPr>
                <p:cNvSpPr txBox="1"/>
                <p:nvPr/>
              </p:nvSpPr>
              <p:spPr>
                <a:xfrm>
                  <a:off x="267916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6DC5C4A7-CCF1-4822-BF0E-71AD8A1B2AC6}"/>
                    </a:ext>
                  </a:extLst>
                </p:cNvPr>
                <p:cNvSpPr txBox="1"/>
                <p:nvPr/>
              </p:nvSpPr>
              <p:spPr>
                <a:xfrm>
                  <a:off x="115516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F70096B0-1BA1-404C-A401-6CDC40F4913F}"/>
                    </a:ext>
                  </a:extLst>
                </p:cNvPr>
                <p:cNvSpPr txBox="1"/>
                <p:nvPr/>
              </p:nvSpPr>
              <p:spPr>
                <a:xfrm>
                  <a:off x="1072779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45" name="Picture 4">
                  <a:extLst>
                    <a:ext uri="{FF2B5EF4-FFF2-40B4-BE49-F238E27FC236}">
                      <a16:creationId xmlns:a16="http://schemas.microsoft.com/office/drawing/2014/main" id="{880273A5-408D-4B59-B1A6-6A7D19EB4E2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2492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119E2206-5693-4A22-B053-8992FE64210A}"/>
                    </a:ext>
                  </a:extLst>
                </p:cNvPr>
                <p:cNvSpPr txBox="1"/>
                <p:nvPr/>
              </p:nvSpPr>
              <p:spPr>
                <a:xfrm>
                  <a:off x="298450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A15ECA62-8EAE-4EBE-AEA7-486B9E52844C}"/>
                  </a:ext>
                </a:extLst>
              </p:cNvPr>
              <p:cNvGrpSpPr/>
              <p:nvPr/>
            </p:nvGrpSpPr>
            <p:grpSpPr>
              <a:xfrm>
                <a:off x="57150" y="6153171"/>
                <a:ext cx="1179879" cy="3016250"/>
                <a:chOff x="115516" y="119673"/>
                <a:chExt cx="1179879" cy="3016250"/>
              </a:xfrm>
            </p:grpSpPr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EDF36B85-1DA4-48ED-AB6F-B8943C206B1C}"/>
                    </a:ext>
                  </a:extLst>
                </p:cNvPr>
                <p:cNvSpPr/>
                <p:nvPr/>
              </p:nvSpPr>
              <p:spPr>
                <a:xfrm>
                  <a:off x="166320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D7A2253C-D7E3-4460-8FB3-44184F20989B}"/>
                    </a:ext>
                  </a:extLst>
                </p:cNvPr>
                <p:cNvSpPr txBox="1"/>
                <p:nvPr/>
              </p:nvSpPr>
              <p:spPr>
                <a:xfrm>
                  <a:off x="115516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175C10EA-1274-4A91-99C0-23869A6C88A9}"/>
                    </a:ext>
                  </a:extLst>
                </p:cNvPr>
                <p:cNvSpPr txBox="1"/>
                <p:nvPr/>
              </p:nvSpPr>
              <p:spPr>
                <a:xfrm>
                  <a:off x="267916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23652060-46B1-43B4-92BA-825EDDB7B0C1}"/>
                    </a:ext>
                  </a:extLst>
                </p:cNvPr>
                <p:cNvSpPr txBox="1"/>
                <p:nvPr/>
              </p:nvSpPr>
              <p:spPr>
                <a:xfrm>
                  <a:off x="115516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57848244-576E-4FC1-8296-6912652329FF}"/>
                    </a:ext>
                  </a:extLst>
                </p:cNvPr>
                <p:cNvSpPr txBox="1"/>
                <p:nvPr/>
              </p:nvSpPr>
              <p:spPr>
                <a:xfrm>
                  <a:off x="1072779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38" name="Picture 4">
                  <a:extLst>
                    <a:ext uri="{FF2B5EF4-FFF2-40B4-BE49-F238E27FC236}">
                      <a16:creationId xmlns:a16="http://schemas.microsoft.com/office/drawing/2014/main" id="{CEE558AE-FB10-46E4-B434-0C62C43A4BC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2492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7602C4EC-1794-4967-9BDB-1F322333F65F}"/>
                    </a:ext>
                  </a:extLst>
                </p:cNvPr>
                <p:cNvSpPr txBox="1"/>
                <p:nvPr/>
              </p:nvSpPr>
              <p:spPr>
                <a:xfrm>
                  <a:off x="298450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B9F2D8B4-67B9-49C9-9AF8-C1E2D3011437}"/>
                </a:ext>
              </a:extLst>
            </p:cNvPr>
            <p:cNvGrpSpPr/>
            <p:nvPr/>
          </p:nvGrpSpPr>
          <p:grpSpPr>
            <a:xfrm>
              <a:off x="5809180" y="128863"/>
              <a:ext cx="1181714" cy="9049748"/>
              <a:chOff x="1295395" y="119673"/>
              <a:chExt cx="1181714" cy="9049748"/>
            </a:xfrm>
          </p:grpSpPr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84532E88-EEF1-450C-A1D5-A1C8C971AE79}"/>
                  </a:ext>
                </a:extLst>
              </p:cNvPr>
              <p:cNvGrpSpPr/>
              <p:nvPr/>
            </p:nvGrpSpPr>
            <p:grpSpPr>
              <a:xfrm>
                <a:off x="1295395" y="119673"/>
                <a:ext cx="1179879" cy="3016250"/>
                <a:chOff x="1295395" y="119673"/>
                <a:chExt cx="1179879" cy="3016250"/>
              </a:xfrm>
            </p:grpSpPr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8A814AB4-1F54-4ED0-9DB0-8C11FF93716E}"/>
                    </a:ext>
                  </a:extLst>
                </p:cNvPr>
                <p:cNvSpPr/>
                <p:nvPr/>
              </p:nvSpPr>
              <p:spPr>
                <a:xfrm>
                  <a:off x="1346199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ED7E01DE-58AB-4D6D-A5DC-F7B763BD1443}"/>
                    </a:ext>
                  </a:extLst>
                </p:cNvPr>
                <p:cNvSpPr txBox="1"/>
                <p:nvPr/>
              </p:nvSpPr>
              <p:spPr>
                <a:xfrm>
                  <a:off x="1295395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CAC74150-1ACC-43CF-98EC-98F15A3F0945}"/>
                    </a:ext>
                  </a:extLst>
                </p:cNvPr>
                <p:cNvSpPr txBox="1"/>
                <p:nvPr/>
              </p:nvSpPr>
              <p:spPr>
                <a:xfrm>
                  <a:off x="1447795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6E8D5A0B-7DF3-46E1-8C46-98028B9BDB3F}"/>
                    </a:ext>
                  </a:extLst>
                </p:cNvPr>
                <p:cNvSpPr txBox="1"/>
                <p:nvPr/>
              </p:nvSpPr>
              <p:spPr>
                <a:xfrm>
                  <a:off x="1295395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F8319A13-A043-4734-B423-C925ADDC4D5B}"/>
                    </a:ext>
                  </a:extLst>
                </p:cNvPr>
                <p:cNvSpPr txBox="1"/>
                <p:nvPr/>
              </p:nvSpPr>
              <p:spPr>
                <a:xfrm>
                  <a:off x="2252658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77" name="Picture 4">
                  <a:extLst>
                    <a:ext uri="{FF2B5EF4-FFF2-40B4-BE49-F238E27FC236}">
                      <a16:creationId xmlns:a16="http://schemas.microsoft.com/office/drawing/2014/main" id="{2005353B-E26C-450C-9C8B-BFC253582D4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02371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B0242758-80CB-4AC4-9B73-41F4837F85F4}"/>
                    </a:ext>
                  </a:extLst>
                </p:cNvPr>
                <p:cNvSpPr txBox="1"/>
                <p:nvPr/>
              </p:nvSpPr>
              <p:spPr>
                <a:xfrm>
                  <a:off x="1478329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D52DA3C8-4211-46DA-8A21-6471B8157A45}"/>
                  </a:ext>
                </a:extLst>
              </p:cNvPr>
              <p:cNvGrpSpPr/>
              <p:nvPr/>
            </p:nvGrpSpPr>
            <p:grpSpPr>
              <a:xfrm>
                <a:off x="1295766" y="3133914"/>
                <a:ext cx="1179879" cy="3016250"/>
                <a:chOff x="1295395" y="119673"/>
                <a:chExt cx="1179879" cy="3016250"/>
              </a:xfrm>
            </p:grpSpPr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CDD1B799-FF2E-4ED0-8FF4-811FFD54C2DF}"/>
                    </a:ext>
                  </a:extLst>
                </p:cNvPr>
                <p:cNvSpPr/>
                <p:nvPr/>
              </p:nvSpPr>
              <p:spPr>
                <a:xfrm>
                  <a:off x="1346199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3CEDBA5F-0D7F-4FF2-9F67-E4103B9C8B38}"/>
                    </a:ext>
                  </a:extLst>
                </p:cNvPr>
                <p:cNvSpPr txBox="1"/>
                <p:nvPr/>
              </p:nvSpPr>
              <p:spPr>
                <a:xfrm>
                  <a:off x="1295395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85ECD100-A97B-4DCA-9B3E-49DA0583167C}"/>
                    </a:ext>
                  </a:extLst>
                </p:cNvPr>
                <p:cNvSpPr txBox="1"/>
                <p:nvPr/>
              </p:nvSpPr>
              <p:spPr>
                <a:xfrm>
                  <a:off x="1447795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186F4609-E322-448A-8706-CB98B5D8EE5B}"/>
                    </a:ext>
                  </a:extLst>
                </p:cNvPr>
                <p:cNvSpPr txBox="1"/>
                <p:nvPr/>
              </p:nvSpPr>
              <p:spPr>
                <a:xfrm>
                  <a:off x="1295395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6624506B-2E63-4131-B826-85FDBD8BB8D5}"/>
                    </a:ext>
                  </a:extLst>
                </p:cNvPr>
                <p:cNvSpPr txBox="1"/>
                <p:nvPr/>
              </p:nvSpPr>
              <p:spPr>
                <a:xfrm>
                  <a:off x="2252658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70" name="Picture 4">
                  <a:extLst>
                    <a:ext uri="{FF2B5EF4-FFF2-40B4-BE49-F238E27FC236}">
                      <a16:creationId xmlns:a16="http://schemas.microsoft.com/office/drawing/2014/main" id="{56F2FCB7-CE62-4EB7-A97C-93A7B8887CF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02371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204D6B70-E5F2-42BE-A2CB-A61478641C03}"/>
                    </a:ext>
                  </a:extLst>
                </p:cNvPr>
                <p:cNvSpPr txBox="1"/>
                <p:nvPr/>
              </p:nvSpPr>
              <p:spPr>
                <a:xfrm>
                  <a:off x="1478329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941F38BE-7AD7-490E-8015-93484019B280}"/>
                  </a:ext>
                </a:extLst>
              </p:cNvPr>
              <p:cNvGrpSpPr/>
              <p:nvPr/>
            </p:nvGrpSpPr>
            <p:grpSpPr>
              <a:xfrm>
                <a:off x="1297230" y="6153171"/>
                <a:ext cx="1179879" cy="3016250"/>
                <a:chOff x="1295395" y="119673"/>
                <a:chExt cx="1179879" cy="3016250"/>
              </a:xfrm>
            </p:grpSpPr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1FB95721-E712-4D34-B586-C91D9A609E3C}"/>
                    </a:ext>
                  </a:extLst>
                </p:cNvPr>
                <p:cNvSpPr/>
                <p:nvPr/>
              </p:nvSpPr>
              <p:spPr>
                <a:xfrm>
                  <a:off x="1346199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7C4556D7-B56F-48C3-B9B3-90BF7835BB94}"/>
                    </a:ext>
                  </a:extLst>
                </p:cNvPr>
                <p:cNvSpPr txBox="1"/>
                <p:nvPr/>
              </p:nvSpPr>
              <p:spPr>
                <a:xfrm>
                  <a:off x="1295395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628FD329-4439-4BDF-A8CE-4209D0ACDF83}"/>
                    </a:ext>
                  </a:extLst>
                </p:cNvPr>
                <p:cNvSpPr txBox="1"/>
                <p:nvPr/>
              </p:nvSpPr>
              <p:spPr>
                <a:xfrm>
                  <a:off x="1447795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D6F31A5B-C1EE-4DD1-A430-F1214B69FF7C}"/>
                    </a:ext>
                  </a:extLst>
                </p:cNvPr>
                <p:cNvSpPr txBox="1"/>
                <p:nvPr/>
              </p:nvSpPr>
              <p:spPr>
                <a:xfrm>
                  <a:off x="1295395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843380D6-CA2F-4D57-A746-55593486A724}"/>
                    </a:ext>
                  </a:extLst>
                </p:cNvPr>
                <p:cNvSpPr txBox="1"/>
                <p:nvPr/>
              </p:nvSpPr>
              <p:spPr>
                <a:xfrm>
                  <a:off x="2252658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63" name="Picture 4">
                  <a:extLst>
                    <a:ext uri="{FF2B5EF4-FFF2-40B4-BE49-F238E27FC236}">
                      <a16:creationId xmlns:a16="http://schemas.microsoft.com/office/drawing/2014/main" id="{C6C8EEE2-4846-4F0F-8454-92F529E8A4E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02371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E433FB55-18DF-449C-B2E5-21680AFDCE14}"/>
                    </a:ext>
                  </a:extLst>
                </p:cNvPr>
                <p:cNvSpPr txBox="1"/>
                <p:nvPr/>
              </p:nvSpPr>
              <p:spPr>
                <a:xfrm>
                  <a:off x="1478329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C8869556-4CA2-47F4-AE30-1CC2952813C9}"/>
                </a:ext>
              </a:extLst>
            </p:cNvPr>
            <p:cNvGrpSpPr/>
            <p:nvPr/>
          </p:nvGrpSpPr>
          <p:grpSpPr>
            <a:xfrm>
              <a:off x="6983547" y="128863"/>
              <a:ext cx="1179879" cy="9048635"/>
              <a:chOff x="57150" y="120786"/>
              <a:chExt cx="1179879" cy="9048635"/>
            </a:xfrm>
          </p:grpSpPr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91DEC93B-1471-46D5-AC2C-C09F12EAFD5D}"/>
                  </a:ext>
                </a:extLst>
              </p:cNvPr>
              <p:cNvGrpSpPr/>
              <p:nvPr/>
            </p:nvGrpSpPr>
            <p:grpSpPr>
              <a:xfrm>
                <a:off x="57150" y="120786"/>
                <a:ext cx="1179879" cy="3016250"/>
                <a:chOff x="115516" y="119673"/>
                <a:chExt cx="1179879" cy="3016250"/>
              </a:xfrm>
            </p:grpSpPr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16617B3C-A017-493C-A564-F828127404BB}"/>
                    </a:ext>
                  </a:extLst>
                </p:cNvPr>
                <p:cNvSpPr/>
                <p:nvPr/>
              </p:nvSpPr>
              <p:spPr>
                <a:xfrm>
                  <a:off x="166320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4831358C-B680-4A6B-9D73-D7D8F5B54BB3}"/>
                    </a:ext>
                  </a:extLst>
                </p:cNvPr>
                <p:cNvSpPr txBox="1"/>
                <p:nvPr/>
              </p:nvSpPr>
              <p:spPr>
                <a:xfrm>
                  <a:off x="115516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9C2F2A4B-57C0-45C7-8B75-C9E345B9A5DC}"/>
                    </a:ext>
                  </a:extLst>
                </p:cNvPr>
                <p:cNvSpPr txBox="1"/>
                <p:nvPr/>
              </p:nvSpPr>
              <p:spPr>
                <a:xfrm>
                  <a:off x="267916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4C340491-66DA-486E-B365-06132273C2FA}"/>
                    </a:ext>
                  </a:extLst>
                </p:cNvPr>
                <p:cNvSpPr txBox="1"/>
                <p:nvPr/>
              </p:nvSpPr>
              <p:spPr>
                <a:xfrm>
                  <a:off x="115516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463E6653-75FD-44E7-8B83-69A17DDF13FC}"/>
                    </a:ext>
                  </a:extLst>
                </p:cNvPr>
                <p:cNvSpPr txBox="1"/>
                <p:nvPr/>
              </p:nvSpPr>
              <p:spPr>
                <a:xfrm>
                  <a:off x="1072779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202" name="Picture 4">
                  <a:extLst>
                    <a:ext uri="{FF2B5EF4-FFF2-40B4-BE49-F238E27FC236}">
                      <a16:creationId xmlns:a16="http://schemas.microsoft.com/office/drawing/2014/main" id="{CC83ECB1-F04C-4336-A37E-73AE6AA2BCF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2492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3982DE02-846D-4D10-B42D-C5964D95F58F}"/>
                    </a:ext>
                  </a:extLst>
                </p:cNvPr>
                <p:cNvSpPr txBox="1"/>
                <p:nvPr/>
              </p:nvSpPr>
              <p:spPr>
                <a:xfrm>
                  <a:off x="298450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AB9207FD-55B3-4690-BC23-7E57D79A9678}"/>
                  </a:ext>
                </a:extLst>
              </p:cNvPr>
              <p:cNvGrpSpPr/>
              <p:nvPr/>
            </p:nvGrpSpPr>
            <p:grpSpPr>
              <a:xfrm>
                <a:off x="57150" y="3136921"/>
                <a:ext cx="1179879" cy="3016250"/>
                <a:chOff x="115516" y="119673"/>
                <a:chExt cx="1179879" cy="3016250"/>
              </a:xfrm>
            </p:grpSpPr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E919AA3B-9A11-42A4-BAF7-CDAAD2C2CF52}"/>
                    </a:ext>
                  </a:extLst>
                </p:cNvPr>
                <p:cNvSpPr/>
                <p:nvPr/>
              </p:nvSpPr>
              <p:spPr>
                <a:xfrm>
                  <a:off x="166320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B875C2D8-7F32-42BA-8277-9A7124DFA035}"/>
                    </a:ext>
                  </a:extLst>
                </p:cNvPr>
                <p:cNvSpPr txBox="1"/>
                <p:nvPr/>
              </p:nvSpPr>
              <p:spPr>
                <a:xfrm>
                  <a:off x="115516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29A8757B-0228-422C-9484-73E47EF37720}"/>
                    </a:ext>
                  </a:extLst>
                </p:cNvPr>
                <p:cNvSpPr txBox="1"/>
                <p:nvPr/>
              </p:nvSpPr>
              <p:spPr>
                <a:xfrm>
                  <a:off x="267916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FF69B07A-4AA7-44BD-B9D3-DA3937E8D6B6}"/>
                    </a:ext>
                  </a:extLst>
                </p:cNvPr>
                <p:cNvSpPr txBox="1"/>
                <p:nvPr/>
              </p:nvSpPr>
              <p:spPr>
                <a:xfrm>
                  <a:off x="115516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0681DBA2-912D-4396-A518-41650CF13D56}"/>
                    </a:ext>
                  </a:extLst>
                </p:cNvPr>
                <p:cNvSpPr txBox="1"/>
                <p:nvPr/>
              </p:nvSpPr>
              <p:spPr>
                <a:xfrm>
                  <a:off x="1072779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95" name="Picture 4">
                  <a:extLst>
                    <a:ext uri="{FF2B5EF4-FFF2-40B4-BE49-F238E27FC236}">
                      <a16:creationId xmlns:a16="http://schemas.microsoft.com/office/drawing/2014/main" id="{F277644E-AA4A-4514-B096-6CC5FA0364B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2492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39755938-8AB9-4EEB-BAA5-831D043F2C44}"/>
                    </a:ext>
                  </a:extLst>
                </p:cNvPr>
                <p:cNvSpPr txBox="1"/>
                <p:nvPr/>
              </p:nvSpPr>
              <p:spPr>
                <a:xfrm>
                  <a:off x="298450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7724FD50-FFA9-4FC8-BA27-84783A2D9BC3}"/>
                  </a:ext>
                </a:extLst>
              </p:cNvPr>
              <p:cNvGrpSpPr/>
              <p:nvPr/>
            </p:nvGrpSpPr>
            <p:grpSpPr>
              <a:xfrm>
                <a:off x="57150" y="6153171"/>
                <a:ext cx="1179879" cy="3016250"/>
                <a:chOff x="115516" y="119673"/>
                <a:chExt cx="1179879" cy="3016250"/>
              </a:xfrm>
            </p:grpSpPr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BC0162A5-FCCF-42C7-826A-F48FB7C96178}"/>
                    </a:ext>
                  </a:extLst>
                </p:cNvPr>
                <p:cNvSpPr/>
                <p:nvPr/>
              </p:nvSpPr>
              <p:spPr>
                <a:xfrm>
                  <a:off x="166320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2565869E-CDC6-49C7-8595-FE7BDB7B1961}"/>
                    </a:ext>
                  </a:extLst>
                </p:cNvPr>
                <p:cNvSpPr txBox="1"/>
                <p:nvPr/>
              </p:nvSpPr>
              <p:spPr>
                <a:xfrm>
                  <a:off x="115516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D36F3D47-7521-45A7-A901-1A1F0CFC96DD}"/>
                    </a:ext>
                  </a:extLst>
                </p:cNvPr>
                <p:cNvSpPr txBox="1"/>
                <p:nvPr/>
              </p:nvSpPr>
              <p:spPr>
                <a:xfrm>
                  <a:off x="267916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BA28DDDE-F676-4EC0-9C1B-2E38B1D1FA78}"/>
                    </a:ext>
                  </a:extLst>
                </p:cNvPr>
                <p:cNvSpPr txBox="1"/>
                <p:nvPr/>
              </p:nvSpPr>
              <p:spPr>
                <a:xfrm>
                  <a:off x="115516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15C816E7-07BF-4605-A298-5E931E72D9DC}"/>
                    </a:ext>
                  </a:extLst>
                </p:cNvPr>
                <p:cNvSpPr txBox="1"/>
                <p:nvPr/>
              </p:nvSpPr>
              <p:spPr>
                <a:xfrm>
                  <a:off x="1072779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88" name="Picture 4">
                  <a:extLst>
                    <a:ext uri="{FF2B5EF4-FFF2-40B4-BE49-F238E27FC236}">
                      <a16:creationId xmlns:a16="http://schemas.microsoft.com/office/drawing/2014/main" id="{9AFB70FF-D626-40CE-99D3-627DC9032D8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2492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4B09E55D-30BC-4940-8780-CF79CA3700BF}"/>
                    </a:ext>
                  </a:extLst>
                </p:cNvPr>
                <p:cNvSpPr txBox="1"/>
                <p:nvPr/>
              </p:nvSpPr>
              <p:spPr>
                <a:xfrm>
                  <a:off x="298450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961AEF0B-39CC-4ED6-9897-B8F6A0B5D200}"/>
                </a:ext>
              </a:extLst>
            </p:cNvPr>
            <p:cNvGrpSpPr/>
            <p:nvPr/>
          </p:nvGrpSpPr>
          <p:grpSpPr>
            <a:xfrm>
              <a:off x="8156079" y="128863"/>
              <a:ext cx="1181714" cy="9049748"/>
              <a:chOff x="1295395" y="119673"/>
              <a:chExt cx="1181714" cy="9049748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947FF768-70AA-4E54-B4DF-E9C116DEDA2A}"/>
                  </a:ext>
                </a:extLst>
              </p:cNvPr>
              <p:cNvGrpSpPr/>
              <p:nvPr/>
            </p:nvGrpSpPr>
            <p:grpSpPr>
              <a:xfrm>
                <a:off x="1295395" y="119673"/>
                <a:ext cx="1179879" cy="3016250"/>
                <a:chOff x="1295395" y="119673"/>
                <a:chExt cx="1179879" cy="3016250"/>
              </a:xfrm>
            </p:grpSpPr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E94CED5A-5566-4FAF-B963-4E5DDAA4C934}"/>
                    </a:ext>
                  </a:extLst>
                </p:cNvPr>
                <p:cNvSpPr/>
                <p:nvPr/>
              </p:nvSpPr>
              <p:spPr>
                <a:xfrm>
                  <a:off x="1346199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A13FEFA2-DD26-4B31-80DB-CF69D1884A45}"/>
                    </a:ext>
                  </a:extLst>
                </p:cNvPr>
                <p:cNvSpPr txBox="1"/>
                <p:nvPr/>
              </p:nvSpPr>
              <p:spPr>
                <a:xfrm>
                  <a:off x="1295395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5A44E4F6-94D2-424E-BADC-2E1D1BE0F66D}"/>
                    </a:ext>
                  </a:extLst>
                </p:cNvPr>
                <p:cNvSpPr txBox="1"/>
                <p:nvPr/>
              </p:nvSpPr>
              <p:spPr>
                <a:xfrm>
                  <a:off x="1447795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F48AF37D-3384-4F93-ABB1-2ABF7FC7317D}"/>
                    </a:ext>
                  </a:extLst>
                </p:cNvPr>
                <p:cNvSpPr txBox="1"/>
                <p:nvPr/>
              </p:nvSpPr>
              <p:spPr>
                <a:xfrm>
                  <a:off x="1295395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E3F66BA7-C241-4489-BA5E-7F6DF79792FB}"/>
                    </a:ext>
                  </a:extLst>
                </p:cNvPr>
                <p:cNvSpPr txBox="1"/>
                <p:nvPr/>
              </p:nvSpPr>
              <p:spPr>
                <a:xfrm>
                  <a:off x="2252658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227" name="Picture 4">
                  <a:extLst>
                    <a:ext uri="{FF2B5EF4-FFF2-40B4-BE49-F238E27FC236}">
                      <a16:creationId xmlns:a16="http://schemas.microsoft.com/office/drawing/2014/main" id="{83D5A42D-4864-471A-8856-CC0BC02E63D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02371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5E841D41-8DCC-4F56-BB45-A880508D70DD}"/>
                    </a:ext>
                  </a:extLst>
                </p:cNvPr>
                <p:cNvSpPr txBox="1"/>
                <p:nvPr/>
              </p:nvSpPr>
              <p:spPr>
                <a:xfrm>
                  <a:off x="1478329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F758EF84-5A16-4000-B963-5840ADA77E46}"/>
                  </a:ext>
                </a:extLst>
              </p:cNvPr>
              <p:cNvGrpSpPr/>
              <p:nvPr/>
            </p:nvGrpSpPr>
            <p:grpSpPr>
              <a:xfrm>
                <a:off x="1295766" y="3133914"/>
                <a:ext cx="1179879" cy="3016250"/>
                <a:chOff x="1295395" y="119673"/>
                <a:chExt cx="1179879" cy="3016250"/>
              </a:xfrm>
            </p:grpSpPr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CB8087F6-1DA4-4C51-AC34-51E9ED9260D1}"/>
                    </a:ext>
                  </a:extLst>
                </p:cNvPr>
                <p:cNvSpPr/>
                <p:nvPr/>
              </p:nvSpPr>
              <p:spPr>
                <a:xfrm>
                  <a:off x="1346199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AFCADB89-F057-4DF7-AC7D-F3A4D65B47FF}"/>
                    </a:ext>
                  </a:extLst>
                </p:cNvPr>
                <p:cNvSpPr txBox="1"/>
                <p:nvPr/>
              </p:nvSpPr>
              <p:spPr>
                <a:xfrm>
                  <a:off x="1295395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96B41B35-CCDB-4759-88AF-EC2C70B96B5E}"/>
                    </a:ext>
                  </a:extLst>
                </p:cNvPr>
                <p:cNvSpPr txBox="1"/>
                <p:nvPr/>
              </p:nvSpPr>
              <p:spPr>
                <a:xfrm>
                  <a:off x="1447795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C681E68F-751B-44A7-BD00-385D364EC8FE}"/>
                    </a:ext>
                  </a:extLst>
                </p:cNvPr>
                <p:cNvSpPr txBox="1"/>
                <p:nvPr/>
              </p:nvSpPr>
              <p:spPr>
                <a:xfrm>
                  <a:off x="1295395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026968AA-C9F5-4E17-8F12-3685F02FE333}"/>
                    </a:ext>
                  </a:extLst>
                </p:cNvPr>
                <p:cNvSpPr txBox="1"/>
                <p:nvPr/>
              </p:nvSpPr>
              <p:spPr>
                <a:xfrm>
                  <a:off x="2252658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220" name="Picture 4">
                  <a:extLst>
                    <a:ext uri="{FF2B5EF4-FFF2-40B4-BE49-F238E27FC236}">
                      <a16:creationId xmlns:a16="http://schemas.microsoft.com/office/drawing/2014/main" id="{5F307B3A-4C03-402B-80A1-E9A5749979F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02371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0F845B10-85FB-4C76-99D2-23C84C042851}"/>
                    </a:ext>
                  </a:extLst>
                </p:cNvPr>
                <p:cNvSpPr txBox="1"/>
                <p:nvPr/>
              </p:nvSpPr>
              <p:spPr>
                <a:xfrm>
                  <a:off x="1478329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88FE1F7B-4D51-45DC-B4FE-3441EFBFB638}"/>
                  </a:ext>
                </a:extLst>
              </p:cNvPr>
              <p:cNvGrpSpPr/>
              <p:nvPr/>
            </p:nvGrpSpPr>
            <p:grpSpPr>
              <a:xfrm>
                <a:off x="1297230" y="6153171"/>
                <a:ext cx="1179879" cy="3016250"/>
                <a:chOff x="1295395" y="119673"/>
                <a:chExt cx="1179879" cy="3016250"/>
              </a:xfrm>
            </p:grpSpPr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BEDBC9AE-F918-401D-A35A-0182A55622A0}"/>
                    </a:ext>
                  </a:extLst>
                </p:cNvPr>
                <p:cNvSpPr/>
                <p:nvPr/>
              </p:nvSpPr>
              <p:spPr>
                <a:xfrm>
                  <a:off x="1346199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9B7D5956-DC40-4446-BF0F-04A1E8B91493}"/>
                    </a:ext>
                  </a:extLst>
                </p:cNvPr>
                <p:cNvSpPr txBox="1"/>
                <p:nvPr/>
              </p:nvSpPr>
              <p:spPr>
                <a:xfrm>
                  <a:off x="1295395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48B4F6A4-BB1F-47C4-8C71-2148A2CA4C37}"/>
                    </a:ext>
                  </a:extLst>
                </p:cNvPr>
                <p:cNvSpPr txBox="1"/>
                <p:nvPr/>
              </p:nvSpPr>
              <p:spPr>
                <a:xfrm>
                  <a:off x="1447795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5CA737CA-46CE-43EE-AE7C-256B4944A997}"/>
                    </a:ext>
                  </a:extLst>
                </p:cNvPr>
                <p:cNvSpPr txBox="1"/>
                <p:nvPr/>
              </p:nvSpPr>
              <p:spPr>
                <a:xfrm>
                  <a:off x="1295395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23AA46CF-D165-4028-B677-92CCF4D787E0}"/>
                    </a:ext>
                  </a:extLst>
                </p:cNvPr>
                <p:cNvSpPr txBox="1"/>
                <p:nvPr/>
              </p:nvSpPr>
              <p:spPr>
                <a:xfrm>
                  <a:off x="2252658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213" name="Picture 4">
                  <a:extLst>
                    <a:ext uri="{FF2B5EF4-FFF2-40B4-BE49-F238E27FC236}">
                      <a16:creationId xmlns:a16="http://schemas.microsoft.com/office/drawing/2014/main" id="{AD81F4A8-2138-4031-823F-FC844BA86FE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02371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524B0260-8469-4255-A329-21F3183CECB4}"/>
                    </a:ext>
                  </a:extLst>
                </p:cNvPr>
                <p:cNvSpPr txBox="1"/>
                <p:nvPr/>
              </p:nvSpPr>
              <p:spPr>
                <a:xfrm>
                  <a:off x="1478329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0AC162A6-27C9-4AEE-BADA-1BFA6D6BD3C0}"/>
                </a:ext>
              </a:extLst>
            </p:cNvPr>
            <p:cNvGrpSpPr/>
            <p:nvPr/>
          </p:nvGrpSpPr>
          <p:grpSpPr>
            <a:xfrm>
              <a:off x="9330446" y="128863"/>
              <a:ext cx="1179879" cy="9048635"/>
              <a:chOff x="57150" y="120786"/>
              <a:chExt cx="1179879" cy="9048635"/>
            </a:xfrm>
          </p:grpSpPr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569D3495-75C8-47FE-8D86-46967D43DD10}"/>
                  </a:ext>
                </a:extLst>
              </p:cNvPr>
              <p:cNvGrpSpPr/>
              <p:nvPr/>
            </p:nvGrpSpPr>
            <p:grpSpPr>
              <a:xfrm>
                <a:off x="57150" y="120786"/>
                <a:ext cx="1179879" cy="3016250"/>
                <a:chOff x="115516" y="119673"/>
                <a:chExt cx="1179879" cy="3016250"/>
              </a:xfrm>
            </p:grpSpPr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4456E847-4915-43E4-84E4-C21EE8261DE8}"/>
                    </a:ext>
                  </a:extLst>
                </p:cNvPr>
                <p:cNvSpPr/>
                <p:nvPr/>
              </p:nvSpPr>
              <p:spPr>
                <a:xfrm>
                  <a:off x="166320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66A44BAA-4146-4FDD-B9BE-027CF51E4A3D}"/>
                    </a:ext>
                  </a:extLst>
                </p:cNvPr>
                <p:cNvSpPr txBox="1"/>
                <p:nvPr/>
              </p:nvSpPr>
              <p:spPr>
                <a:xfrm>
                  <a:off x="115516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66A71A70-8284-4585-BA80-289980D05D78}"/>
                    </a:ext>
                  </a:extLst>
                </p:cNvPr>
                <p:cNvSpPr txBox="1"/>
                <p:nvPr/>
              </p:nvSpPr>
              <p:spPr>
                <a:xfrm>
                  <a:off x="267916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6F5D29C-DA53-4913-A339-69E05067DC5B}"/>
                    </a:ext>
                  </a:extLst>
                </p:cNvPr>
                <p:cNvSpPr txBox="1"/>
                <p:nvPr/>
              </p:nvSpPr>
              <p:spPr>
                <a:xfrm>
                  <a:off x="115516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16810DB2-6859-4635-8E8D-6C6F44B73F53}"/>
                    </a:ext>
                  </a:extLst>
                </p:cNvPr>
                <p:cNvSpPr txBox="1"/>
                <p:nvPr/>
              </p:nvSpPr>
              <p:spPr>
                <a:xfrm>
                  <a:off x="1072779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252" name="Picture 4">
                  <a:extLst>
                    <a:ext uri="{FF2B5EF4-FFF2-40B4-BE49-F238E27FC236}">
                      <a16:creationId xmlns:a16="http://schemas.microsoft.com/office/drawing/2014/main" id="{227E047C-FE30-4A29-BF1F-5ED4A3047DB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2492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F90D452C-A90D-401B-BA67-BF9FB4B161E8}"/>
                    </a:ext>
                  </a:extLst>
                </p:cNvPr>
                <p:cNvSpPr txBox="1"/>
                <p:nvPr/>
              </p:nvSpPr>
              <p:spPr>
                <a:xfrm>
                  <a:off x="298450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80E659BD-AD2F-4CA0-B5E1-77EE9EA2E0C6}"/>
                  </a:ext>
                </a:extLst>
              </p:cNvPr>
              <p:cNvGrpSpPr/>
              <p:nvPr/>
            </p:nvGrpSpPr>
            <p:grpSpPr>
              <a:xfrm>
                <a:off x="57150" y="3136921"/>
                <a:ext cx="1179879" cy="3016250"/>
                <a:chOff x="115516" y="119673"/>
                <a:chExt cx="1179879" cy="3016250"/>
              </a:xfrm>
            </p:grpSpPr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30CD0C2A-241B-4887-80AC-986213AEDA93}"/>
                    </a:ext>
                  </a:extLst>
                </p:cNvPr>
                <p:cNvSpPr/>
                <p:nvPr/>
              </p:nvSpPr>
              <p:spPr>
                <a:xfrm>
                  <a:off x="166320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A8914F8F-EEB4-45C5-BAE7-305B521BF8E4}"/>
                    </a:ext>
                  </a:extLst>
                </p:cNvPr>
                <p:cNvSpPr txBox="1"/>
                <p:nvPr/>
              </p:nvSpPr>
              <p:spPr>
                <a:xfrm>
                  <a:off x="115516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713726F6-6B89-4672-8326-9E3FBAFF8935}"/>
                    </a:ext>
                  </a:extLst>
                </p:cNvPr>
                <p:cNvSpPr txBox="1"/>
                <p:nvPr/>
              </p:nvSpPr>
              <p:spPr>
                <a:xfrm>
                  <a:off x="267916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99FBFA11-AB1A-408F-8624-FD8A926E30A7}"/>
                    </a:ext>
                  </a:extLst>
                </p:cNvPr>
                <p:cNvSpPr txBox="1"/>
                <p:nvPr/>
              </p:nvSpPr>
              <p:spPr>
                <a:xfrm>
                  <a:off x="115516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1D67610B-D4BB-4CC1-9D7F-11FF7993DFB4}"/>
                    </a:ext>
                  </a:extLst>
                </p:cNvPr>
                <p:cNvSpPr txBox="1"/>
                <p:nvPr/>
              </p:nvSpPr>
              <p:spPr>
                <a:xfrm>
                  <a:off x="1072779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245" name="Picture 4">
                  <a:extLst>
                    <a:ext uri="{FF2B5EF4-FFF2-40B4-BE49-F238E27FC236}">
                      <a16:creationId xmlns:a16="http://schemas.microsoft.com/office/drawing/2014/main" id="{7EF4ADB5-3FF5-465E-8006-FAD6F449ACD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2492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6B746AEA-513F-4DD1-A9DA-5152DBA72770}"/>
                    </a:ext>
                  </a:extLst>
                </p:cNvPr>
                <p:cNvSpPr txBox="1"/>
                <p:nvPr/>
              </p:nvSpPr>
              <p:spPr>
                <a:xfrm>
                  <a:off x="298450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32E20C36-297D-478C-895F-03A510907A3D}"/>
                  </a:ext>
                </a:extLst>
              </p:cNvPr>
              <p:cNvGrpSpPr/>
              <p:nvPr/>
            </p:nvGrpSpPr>
            <p:grpSpPr>
              <a:xfrm>
                <a:off x="57150" y="6153171"/>
                <a:ext cx="1179879" cy="3016250"/>
                <a:chOff x="115516" y="119673"/>
                <a:chExt cx="1179879" cy="3016250"/>
              </a:xfrm>
            </p:grpSpPr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3FDC8B6C-7696-4A30-9785-ABE6DF745307}"/>
                    </a:ext>
                  </a:extLst>
                </p:cNvPr>
                <p:cNvSpPr/>
                <p:nvPr/>
              </p:nvSpPr>
              <p:spPr>
                <a:xfrm>
                  <a:off x="166320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835FAC79-4119-4E6C-8419-E9842B995314}"/>
                    </a:ext>
                  </a:extLst>
                </p:cNvPr>
                <p:cNvSpPr txBox="1"/>
                <p:nvPr/>
              </p:nvSpPr>
              <p:spPr>
                <a:xfrm>
                  <a:off x="115516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E42675DA-E9BC-4C42-8494-28F48E92515F}"/>
                    </a:ext>
                  </a:extLst>
                </p:cNvPr>
                <p:cNvSpPr txBox="1"/>
                <p:nvPr/>
              </p:nvSpPr>
              <p:spPr>
                <a:xfrm>
                  <a:off x="267916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6914A4A6-AECC-4065-AEF4-6AE49246F3C5}"/>
                    </a:ext>
                  </a:extLst>
                </p:cNvPr>
                <p:cNvSpPr txBox="1"/>
                <p:nvPr/>
              </p:nvSpPr>
              <p:spPr>
                <a:xfrm>
                  <a:off x="115516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D9BB4F2E-E62B-4BA7-9812-70FC698F2B02}"/>
                    </a:ext>
                  </a:extLst>
                </p:cNvPr>
                <p:cNvSpPr txBox="1"/>
                <p:nvPr/>
              </p:nvSpPr>
              <p:spPr>
                <a:xfrm>
                  <a:off x="1072779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238" name="Picture 4">
                  <a:extLst>
                    <a:ext uri="{FF2B5EF4-FFF2-40B4-BE49-F238E27FC236}">
                      <a16:creationId xmlns:a16="http://schemas.microsoft.com/office/drawing/2014/main" id="{4E49DDA4-1C3D-457C-94E1-3B70AE857ED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2492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54BE3D3A-B91A-4BCC-8213-5F43899255B2}"/>
                    </a:ext>
                  </a:extLst>
                </p:cNvPr>
                <p:cNvSpPr txBox="1"/>
                <p:nvPr/>
              </p:nvSpPr>
              <p:spPr>
                <a:xfrm>
                  <a:off x="298450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</p:grp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511617F3-E263-49E3-9517-0A61456F5DC3}"/>
                </a:ext>
              </a:extLst>
            </p:cNvPr>
            <p:cNvGrpSpPr/>
            <p:nvPr/>
          </p:nvGrpSpPr>
          <p:grpSpPr>
            <a:xfrm>
              <a:off x="10502978" y="128863"/>
              <a:ext cx="1181714" cy="9049748"/>
              <a:chOff x="1295395" y="119673"/>
              <a:chExt cx="1181714" cy="9049748"/>
            </a:xfrm>
          </p:grpSpPr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7D0AFC5F-A909-4D86-9B55-473944D22B4D}"/>
                  </a:ext>
                </a:extLst>
              </p:cNvPr>
              <p:cNvGrpSpPr/>
              <p:nvPr/>
            </p:nvGrpSpPr>
            <p:grpSpPr>
              <a:xfrm>
                <a:off x="1295395" y="119673"/>
                <a:ext cx="1179879" cy="3016250"/>
                <a:chOff x="1295395" y="119673"/>
                <a:chExt cx="1179879" cy="3016250"/>
              </a:xfrm>
            </p:grpSpPr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AFD30A4B-BCC1-4D83-9A62-0A395702BB60}"/>
                    </a:ext>
                  </a:extLst>
                </p:cNvPr>
                <p:cNvSpPr/>
                <p:nvPr/>
              </p:nvSpPr>
              <p:spPr>
                <a:xfrm>
                  <a:off x="1346199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115946DB-6ED7-4F2E-89E5-5E334A95B55D}"/>
                    </a:ext>
                  </a:extLst>
                </p:cNvPr>
                <p:cNvSpPr txBox="1"/>
                <p:nvPr/>
              </p:nvSpPr>
              <p:spPr>
                <a:xfrm>
                  <a:off x="1295395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3BA8AF8C-CC1A-4564-BA00-1F4236E377F6}"/>
                    </a:ext>
                  </a:extLst>
                </p:cNvPr>
                <p:cNvSpPr txBox="1"/>
                <p:nvPr/>
              </p:nvSpPr>
              <p:spPr>
                <a:xfrm>
                  <a:off x="1447795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BED8267E-40E5-4E41-93A4-038E67800FF2}"/>
                    </a:ext>
                  </a:extLst>
                </p:cNvPr>
                <p:cNvSpPr txBox="1"/>
                <p:nvPr/>
              </p:nvSpPr>
              <p:spPr>
                <a:xfrm>
                  <a:off x="1295395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8BCCD5B2-3744-4456-9045-0FEBDF1FA302}"/>
                    </a:ext>
                  </a:extLst>
                </p:cNvPr>
                <p:cNvSpPr txBox="1"/>
                <p:nvPr/>
              </p:nvSpPr>
              <p:spPr>
                <a:xfrm>
                  <a:off x="2252658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277" name="Picture 4">
                  <a:extLst>
                    <a:ext uri="{FF2B5EF4-FFF2-40B4-BE49-F238E27FC236}">
                      <a16:creationId xmlns:a16="http://schemas.microsoft.com/office/drawing/2014/main" id="{855AEE01-F6A4-4F54-87DC-03EE8BCCC0F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02371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F0D911FA-5F73-4638-BAEB-5DBF2703E827}"/>
                    </a:ext>
                  </a:extLst>
                </p:cNvPr>
                <p:cNvSpPr txBox="1"/>
                <p:nvPr/>
              </p:nvSpPr>
              <p:spPr>
                <a:xfrm>
                  <a:off x="1478329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EB385FF5-0BA5-4D7C-9BCC-3CC064AAD37D}"/>
                  </a:ext>
                </a:extLst>
              </p:cNvPr>
              <p:cNvGrpSpPr/>
              <p:nvPr/>
            </p:nvGrpSpPr>
            <p:grpSpPr>
              <a:xfrm>
                <a:off x="1295766" y="3133914"/>
                <a:ext cx="1179879" cy="3016250"/>
                <a:chOff x="1295395" y="119673"/>
                <a:chExt cx="1179879" cy="3016250"/>
              </a:xfrm>
            </p:grpSpPr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4B91DF52-8A80-43F7-B6AA-D539FCE94241}"/>
                    </a:ext>
                  </a:extLst>
                </p:cNvPr>
                <p:cNvSpPr/>
                <p:nvPr/>
              </p:nvSpPr>
              <p:spPr>
                <a:xfrm>
                  <a:off x="1346199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CE0A38E3-CDB2-49AD-847F-78D46150E08E}"/>
                    </a:ext>
                  </a:extLst>
                </p:cNvPr>
                <p:cNvSpPr txBox="1"/>
                <p:nvPr/>
              </p:nvSpPr>
              <p:spPr>
                <a:xfrm>
                  <a:off x="1295395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FD374A64-AC4C-4C6E-B50C-D775CD845989}"/>
                    </a:ext>
                  </a:extLst>
                </p:cNvPr>
                <p:cNvSpPr txBox="1"/>
                <p:nvPr/>
              </p:nvSpPr>
              <p:spPr>
                <a:xfrm>
                  <a:off x="1447795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8A58567-1372-4879-9F19-D6170DB825CF}"/>
                    </a:ext>
                  </a:extLst>
                </p:cNvPr>
                <p:cNvSpPr txBox="1"/>
                <p:nvPr/>
              </p:nvSpPr>
              <p:spPr>
                <a:xfrm>
                  <a:off x="1295395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2047FE53-2B5B-43CA-9467-BA971DA7B4EC}"/>
                    </a:ext>
                  </a:extLst>
                </p:cNvPr>
                <p:cNvSpPr txBox="1"/>
                <p:nvPr/>
              </p:nvSpPr>
              <p:spPr>
                <a:xfrm>
                  <a:off x="2252658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270" name="Picture 4">
                  <a:extLst>
                    <a:ext uri="{FF2B5EF4-FFF2-40B4-BE49-F238E27FC236}">
                      <a16:creationId xmlns:a16="http://schemas.microsoft.com/office/drawing/2014/main" id="{9293B8C7-534E-44FD-89B8-80B721A84BC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02371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5DD41C37-2AE8-4CDE-8F1D-564ADA56E221}"/>
                    </a:ext>
                  </a:extLst>
                </p:cNvPr>
                <p:cNvSpPr txBox="1"/>
                <p:nvPr/>
              </p:nvSpPr>
              <p:spPr>
                <a:xfrm>
                  <a:off x="1478329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95C69045-DA58-4E67-BDF0-7A117307D789}"/>
                  </a:ext>
                </a:extLst>
              </p:cNvPr>
              <p:cNvGrpSpPr/>
              <p:nvPr/>
            </p:nvGrpSpPr>
            <p:grpSpPr>
              <a:xfrm>
                <a:off x="1297230" y="6153171"/>
                <a:ext cx="1179879" cy="3016250"/>
                <a:chOff x="1295395" y="119673"/>
                <a:chExt cx="1179879" cy="3016250"/>
              </a:xfrm>
            </p:grpSpPr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26CB9EC6-2F5F-4044-A294-60A88DFD7259}"/>
                    </a:ext>
                  </a:extLst>
                </p:cNvPr>
                <p:cNvSpPr/>
                <p:nvPr/>
              </p:nvSpPr>
              <p:spPr>
                <a:xfrm>
                  <a:off x="1346199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266E9833-692C-4A55-A631-E85D35367496}"/>
                    </a:ext>
                  </a:extLst>
                </p:cNvPr>
                <p:cNvSpPr txBox="1"/>
                <p:nvPr/>
              </p:nvSpPr>
              <p:spPr>
                <a:xfrm>
                  <a:off x="1295395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A8245F1D-3A09-4BAF-A893-EEC65EFDF7C9}"/>
                    </a:ext>
                  </a:extLst>
                </p:cNvPr>
                <p:cNvSpPr txBox="1"/>
                <p:nvPr/>
              </p:nvSpPr>
              <p:spPr>
                <a:xfrm>
                  <a:off x="1447795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60CA0784-2947-4E19-9C42-77D03E426ACC}"/>
                    </a:ext>
                  </a:extLst>
                </p:cNvPr>
                <p:cNvSpPr txBox="1"/>
                <p:nvPr/>
              </p:nvSpPr>
              <p:spPr>
                <a:xfrm>
                  <a:off x="1295395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E0EE0B79-207A-4F30-8DA0-1B9281CA6989}"/>
                    </a:ext>
                  </a:extLst>
                </p:cNvPr>
                <p:cNvSpPr txBox="1"/>
                <p:nvPr/>
              </p:nvSpPr>
              <p:spPr>
                <a:xfrm>
                  <a:off x="2252658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263" name="Picture 4">
                  <a:extLst>
                    <a:ext uri="{FF2B5EF4-FFF2-40B4-BE49-F238E27FC236}">
                      <a16:creationId xmlns:a16="http://schemas.microsoft.com/office/drawing/2014/main" id="{E48C299E-4467-42A6-A490-EF87D60F1E9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02371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A191CF19-00A7-4EA6-BA2D-9432CF46F59F}"/>
                    </a:ext>
                  </a:extLst>
                </p:cNvPr>
                <p:cNvSpPr txBox="1"/>
                <p:nvPr/>
              </p:nvSpPr>
              <p:spPr>
                <a:xfrm>
                  <a:off x="1478329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</p:grp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0E95CD8D-D339-4776-A09E-784E4CA80654}"/>
                </a:ext>
              </a:extLst>
            </p:cNvPr>
            <p:cNvGrpSpPr/>
            <p:nvPr/>
          </p:nvGrpSpPr>
          <p:grpSpPr>
            <a:xfrm>
              <a:off x="11677347" y="128863"/>
              <a:ext cx="1181714" cy="9049748"/>
              <a:chOff x="1295395" y="119673"/>
              <a:chExt cx="1181714" cy="9049748"/>
            </a:xfrm>
          </p:grpSpPr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927D1BAA-2136-41CA-A668-B835FE193E39}"/>
                  </a:ext>
                </a:extLst>
              </p:cNvPr>
              <p:cNvGrpSpPr/>
              <p:nvPr/>
            </p:nvGrpSpPr>
            <p:grpSpPr>
              <a:xfrm>
                <a:off x="1295395" y="119673"/>
                <a:ext cx="1179879" cy="3016250"/>
                <a:chOff x="1295395" y="119673"/>
                <a:chExt cx="1179879" cy="3016250"/>
              </a:xfrm>
            </p:grpSpPr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1B2D96EE-80D3-41BE-9205-ED4E6EE8842B}"/>
                    </a:ext>
                  </a:extLst>
                </p:cNvPr>
                <p:cNvSpPr/>
                <p:nvPr/>
              </p:nvSpPr>
              <p:spPr>
                <a:xfrm>
                  <a:off x="1346199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32D6BA7A-A920-4A30-9F02-81D0F2B68EBF}"/>
                    </a:ext>
                  </a:extLst>
                </p:cNvPr>
                <p:cNvSpPr txBox="1"/>
                <p:nvPr/>
              </p:nvSpPr>
              <p:spPr>
                <a:xfrm>
                  <a:off x="1295395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299" name="TextBox 298">
                  <a:extLst>
                    <a:ext uri="{FF2B5EF4-FFF2-40B4-BE49-F238E27FC236}">
                      <a16:creationId xmlns:a16="http://schemas.microsoft.com/office/drawing/2014/main" id="{18A87638-A140-45F1-B443-4F3EC55A6CF4}"/>
                    </a:ext>
                  </a:extLst>
                </p:cNvPr>
                <p:cNvSpPr txBox="1"/>
                <p:nvPr/>
              </p:nvSpPr>
              <p:spPr>
                <a:xfrm>
                  <a:off x="1447795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0" name="TextBox 299">
                  <a:extLst>
                    <a:ext uri="{FF2B5EF4-FFF2-40B4-BE49-F238E27FC236}">
                      <a16:creationId xmlns:a16="http://schemas.microsoft.com/office/drawing/2014/main" id="{B60B42C4-0C49-4796-932B-C87DEAAA18F0}"/>
                    </a:ext>
                  </a:extLst>
                </p:cNvPr>
                <p:cNvSpPr txBox="1"/>
                <p:nvPr/>
              </p:nvSpPr>
              <p:spPr>
                <a:xfrm>
                  <a:off x="1295395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A88F10B4-871F-4AF2-9C03-96259DB69BE8}"/>
                    </a:ext>
                  </a:extLst>
                </p:cNvPr>
                <p:cNvSpPr txBox="1"/>
                <p:nvPr/>
              </p:nvSpPr>
              <p:spPr>
                <a:xfrm>
                  <a:off x="2252658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302" name="Picture 4">
                  <a:extLst>
                    <a:ext uri="{FF2B5EF4-FFF2-40B4-BE49-F238E27FC236}">
                      <a16:creationId xmlns:a16="http://schemas.microsoft.com/office/drawing/2014/main" id="{5AE8D302-1766-4B36-AEF8-61951A4B1E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02371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03" name="TextBox 302">
                  <a:extLst>
                    <a:ext uri="{FF2B5EF4-FFF2-40B4-BE49-F238E27FC236}">
                      <a16:creationId xmlns:a16="http://schemas.microsoft.com/office/drawing/2014/main" id="{72CD62D9-2514-4787-8BB6-FD61003FDF06}"/>
                    </a:ext>
                  </a:extLst>
                </p:cNvPr>
                <p:cNvSpPr txBox="1"/>
                <p:nvPr/>
              </p:nvSpPr>
              <p:spPr>
                <a:xfrm>
                  <a:off x="1478329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589C273C-72A4-4C1D-9CB3-A1325BC51E77}"/>
                  </a:ext>
                </a:extLst>
              </p:cNvPr>
              <p:cNvGrpSpPr/>
              <p:nvPr/>
            </p:nvGrpSpPr>
            <p:grpSpPr>
              <a:xfrm>
                <a:off x="1295766" y="3133914"/>
                <a:ext cx="1179879" cy="3016250"/>
                <a:chOff x="1295395" y="119673"/>
                <a:chExt cx="1179879" cy="3016250"/>
              </a:xfrm>
            </p:grpSpPr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938E04C6-4B1D-4ACB-9054-1B84429F8745}"/>
                    </a:ext>
                  </a:extLst>
                </p:cNvPr>
                <p:cNvSpPr/>
                <p:nvPr/>
              </p:nvSpPr>
              <p:spPr>
                <a:xfrm>
                  <a:off x="1346199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C030377C-DAEE-4757-BB40-22A83AF9F85B}"/>
                    </a:ext>
                  </a:extLst>
                </p:cNvPr>
                <p:cNvSpPr txBox="1"/>
                <p:nvPr/>
              </p:nvSpPr>
              <p:spPr>
                <a:xfrm>
                  <a:off x="1295395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292" name="TextBox 291">
                  <a:extLst>
                    <a:ext uri="{FF2B5EF4-FFF2-40B4-BE49-F238E27FC236}">
                      <a16:creationId xmlns:a16="http://schemas.microsoft.com/office/drawing/2014/main" id="{27FEC908-BA9D-4C4B-89AC-8004CB1A2FE5}"/>
                    </a:ext>
                  </a:extLst>
                </p:cNvPr>
                <p:cNvSpPr txBox="1"/>
                <p:nvPr/>
              </p:nvSpPr>
              <p:spPr>
                <a:xfrm>
                  <a:off x="1447795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40E1915A-8B89-460A-AB80-3236B5E1DB69}"/>
                    </a:ext>
                  </a:extLst>
                </p:cNvPr>
                <p:cNvSpPr txBox="1"/>
                <p:nvPr/>
              </p:nvSpPr>
              <p:spPr>
                <a:xfrm>
                  <a:off x="1295395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294" name="TextBox 293">
                  <a:extLst>
                    <a:ext uri="{FF2B5EF4-FFF2-40B4-BE49-F238E27FC236}">
                      <a16:creationId xmlns:a16="http://schemas.microsoft.com/office/drawing/2014/main" id="{A06D5EBF-B73B-462D-931C-0C9D21DFD7EE}"/>
                    </a:ext>
                  </a:extLst>
                </p:cNvPr>
                <p:cNvSpPr txBox="1"/>
                <p:nvPr/>
              </p:nvSpPr>
              <p:spPr>
                <a:xfrm>
                  <a:off x="2252658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295" name="Picture 4">
                  <a:extLst>
                    <a:ext uri="{FF2B5EF4-FFF2-40B4-BE49-F238E27FC236}">
                      <a16:creationId xmlns:a16="http://schemas.microsoft.com/office/drawing/2014/main" id="{52601016-4514-45B6-A14B-4D2FE7232AA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02371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96" name="TextBox 295">
                  <a:extLst>
                    <a:ext uri="{FF2B5EF4-FFF2-40B4-BE49-F238E27FC236}">
                      <a16:creationId xmlns:a16="http://schemas.microsoft.com/office/drawing/2014/main" id="{B42BA5EE-D373-4C1B-9703-979D1CEB242A}"/>
                    </a:ext>
                  </a:extLst>
                </p:cNvPr>
                <p:cNvSpPr txBox="1"/>
                <p:nvPr/>
              </p:nvSpPr>
              <p:spPr>
                <a:xfrm>
                  <a:off x="1478329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82B29C48-8FD8-4668-BD64-C0DE10011067}"/>
                  </a:ext>
                </a:extLst>
              </p:cNvPr>
              <p:cNvGrpSpPr/>
              <p:nvPr/>
            </p:nvGrpSpPr>
            <p:grpSpPr>
              <a:xfrm>
                <a:off x="1297230" y="6153171"/>
                <a:ext cx="1179879" cy="3016250"/>
                <a:chOff x="1295395" y="119673"/>
                <a:chExt cx="1179879" cy="3016250"/>
              </a:xfrm>
            </p:grpSpPr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D342A7F2-D159-4E6E-87F3-2CBCA85A88C0}"/>
                    </a:ext>
                  </a:extLst>
                </p:cNvPr>
                <p:cNvSpPr/>
                <p:nvPr/>
              </p:nvSpPr>
              <p:spPr>
                <a:xfrm>
                  <a:off x="1346199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1D55234F-A187-43F4-9EB6-EF0F78FA269F}"/>
                    </a:ext>
                  </a:extLst>
                </p:cNvPr>
                <p:cNvSpPr txBox="1"/>
                <p:nvPr/>
              </p:nvSpPr>
              <p:spPr>
                <a:xfrm>
                  <a:off x="1295395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285" name="TextBox 284">
                  <a:extLst>
                    <a:ext uri="{FF2B5EF4-FFF2-40B4-BE49-F238E27FC236}">
                      <a16:creationId xmlns:a16="http://schemas.microsoft.com/office/drawing/2014/main" id="{84C071C5-2B78-4AD4-8529-FACB2BFA62F7}"/>
                    </a:ext>
                  </a:extLst>
                </p:cNvPr>
                <p:cNvSpPr txBox="1"/>
                <p:nvPr/>
              </p:nvSpPr>
              <p:spPr>
                <a:xfrm>
                  <a:off x="1447795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3E3B54D1-5F70-4565-87C1-439ADAFEEA65}"/>
                    </a:ext>
                  </a:extLst>
                </p:cNvPr>
                <p:cNvSpPr txBox="1"/>
                <p:nvPr/>
              </p:nvSpPr>
              <p:spPr>
                <a:xfrm>
                  <a:off x="1295395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287" name="TextBox 286">
                  <a:extLst>
                    <a:ext uri="{FF2B5EF4-FFF2-40B4-BE49-F238E27FC236}">
                      <a16:creationId xmlns:a16="http://schemas.microsoft.com/office/drawing/2014/main" id="{CE6A4576-E939-461B-9BA5-F08670076987}"/>
                    </a:ext>
                  </a:extLst>
                </p:cNvPr>
                <p:cNvSpPr txBox="1"/>
                <p:nvPr/>
              </p:nvSpPr>
              <p:spPr>
                <a:xfrm>
                  <a:off x="2252658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288" name="Picture 4">
                  <a:extLst>
                    <a:ext uri="{FF2B5EF4-FFF2-40B4-BE49-F238E27FC236}">
                      <a16:creationId xmlns:a16="http://schemas.microsoft.com/office/drawing/2014/main" id="{2E73F413-376B-4114-AB33-6285DEAD85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02371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id="{5C5568CE-ED54-4A51-BB0C-7C06BCFC0365}"/>
                    </a:ext>
                  </a:extLst>
                </p:cNvPr>
                <p:cNvSpPr txBox="1"/>
                <p:nvPr/>
              </p:nvSpPr>
              <p:spPr>
                <a:xfrm>
                  <a:off x="1478329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</p:grpSp>
      </p:grpSp>
      <p:sp>
        <p:nvSpPr>
          <p:cNvPr id="304" name="TextBox 4">
            <a:extLst>
              <a:ext uri="{FF2B5EF4-FFF2-40B4-BE49-F238E27FC236}">
                <a16:creationId xmlns:a16="http://schemas.microsoft.com/office/drawing/2014/main" id="{4B2F27ED-A9E8-4D40-9677-E012E4DCDB09}"/>
              </a:ext>
            </a:extLst>
          </p:cNvPr>
          <p:cNvSpPr txBox="1"/>
          <p:nvPr/>
        </p:nvSpPr>
        <p:spPr>
          <a:xfrm>
            <a:off x="295203" y="500707"/>
            <a:ext cx="461665" cy="16431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$name1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05" name="TextBox 4">
            <a:extLst>
              <a:ext uri="{FF2B5EF4-FFF2-40B4-BE49-F238E27FC236}">
                <a16:creationId xmlns:a16="http://schemas.microsoft.com/office/drawing/2014/main" id="{D63933E6-71E3-4514-B622-1B319D27771B}"/>
              </a:ext>
            </a:extLst>
          </p:cNvPr>
          <p:cNvSpPr txBox="1"/>
          <p:nvPr/>
        </p:nvSpPr>
        <p:spPr>
          <a:xfrm>
            <a:off x="1470628" y="500707"/>
            <a:ext cx="461665" cy="16431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$name2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06" name="TextBox 4">
            <a:extLst>
              <a:ext uri="{FF2B5EF4-FFF2-40B4-BE49-F238E27FC236}">
                <a16:creationId xmlns:a16="http://schemas.microsoft.com/office/drawing/2014/main" id="{1D12CF89-A232-4C28-85E1-08B31EB92AFC}"/>
              </a:ext>
            </a:extLst>
          </p:cNvPr>
          <p:cNvSpPr txBox="1"/>
          <p:nvPr/>
        </p:nvSpPr>
        <p:spPr>
          <a:xfrm>
            <a:off x="2669257" y="500707"/>
            <a:ext cx="461665" cy="16431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$name3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07" name="TextBox 4">
            <a:extLst>
              <a:ext uri="{FF2B5EF4-FFF2-40B4-BE49-F238E27FC236}">
                <a16:creationId xmlns:a16="http://schemas.microsoft.com/office/drawing/2014/main" id="{BF2F07FE-C9FF-4CF8-81D4-44A271AE9583}"/>
              </a:ext>
            </a:extLst>
          </p:cNvPr>
          <p:cNvSpPr txBox="1"/>
          <p:nvPr/>
        </p:nvSpPr>
        <p:spPr>
          <a:xfrm>
            <a:off x="3828600" y="500707"/>
            <a:ext cx="461665" cy="16431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$name4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08" name="TextBox 4">
            <a:extLst>
              <a:ext uri="{FF2B5EF4-FFF2-40B4-BE49-F238E27FC236}">
                <a16:creationId xmlns:a16="http://schemas.microsoft.com/office/drawing/2014/main" id="{EFABC58F-3A23-4DC8-823B-DEF9899FECF6}"/>
              </a:ext>
            </a:extLst>
          </p:cNvPr>
          <p:cNvSpPr txBox="1"/>
          <p:nvPr/>
        </p:nvSpPr>
        <p:spPr>
          <a:xfrm>
            <a:off x="5015109" y="500707"/>
            <a:ext cx="461665" cy="16431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$name5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09" name="TextBox 4">
            <a:extLst>
              <a:ext uri="{FF2B5EF4-FFF2-40B4-BE49-F238E27FC236}">
                <a16:creationId xmlns:a16="http://schemas.microsoft.com/office/drawing/2014/main" id="{9D688B78-692E-49A7-BED8-4FB29EF1C19C}"/>
              </a:ext>
            </a:extLst>
          </p:cNvPr>
          <p:cNvSpPr txBox="1"/>
          <p:nvPr/>
        </p:nvSpPr>
        <p:spPr>
          <a:xfrm>
            <a:off x="6166678" y="500707"/>
            <a:ext cx="461665" cy="16431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$name6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10" name="TextBox 4">
            <a:extLst>
              <a:ext uri="{FF2B5EF4-FFF2-40B4-BE49-F238E27FC236}">
                <a16:creationId xmlns:a16="http://schemas.microsoft.com/office/drawing/2014/main" id="{DCFB1169-34CD-440E-80DC-813832B8EDF8}"/>
              </a:ext>
            </a:extLst>
          </p:cNvPr>
          <p:cNvSpPr txBox="1"/>
          <p:nvPr/>
        </p:nvSpPr>
        <p:spPr>
          <a:xfrm>
            <a:off x="7336719" y="500707"/>
            <a:ext cx="461665" cy="16431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$name7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11" name="TextBox 4">
            <a:extLst>
              <a:ext uri="{FF2B5EF4-FFF2-40B4-BE49-F238E27FC236}">
                <a16:creationId xmlns:a16="http://schemas.microsoft.com/office/drawing/2014/main" id="{5416C78B-F2DA-4DAA-95C3-0730E444A1A8}"/>
              </a:ext>
            </a:extLst>
          </p:cNvPr>
          <p:cNvSpPr txBox="1"/>
          <p:nvPr/>
        </p:nvSpPr>
        <p:spPr>
          <a:xfrm>
            <a:off x="8521163" y="500707"/>
            <a:ext cx="461665" cy="16431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$name8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12" name="TextBox 4">
            <a:extLst>
              <a:ext uri="{FF2B5EF4-FFF2-40B4-BE49-F238E27FC236}">
                <a16:creationId xmlns:a16="http://schemas.microsoft.com/office/drawing/2014/main" id="{9BD6B13B-1995-4025-9FBC-D8B9BB904859}"/>
              </a:ext>
            </a:extLst>
          </p:cNvPr>
          <p:cNvSpPr txBox="1"/>
          <p:nvPr/>
        </p:nvSpPr>
        <p:spPr>
          <a:xfrm>
            <a:off x="9690850" y="500707"/>
            <a:ext cx="461665" cy="16431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$name9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13" name="TextBox 4">
            <a:extLst>
              <a:ext uri="{FF2B5EF4-FFF2-40B4-BE49-F238E27FC236}">
                <a16:creationId xmlns:a16="http://schemas.microsoft.com/office/drawing/2014/main" id="{5C99F5AC-ED8F-4F88-8F16-0688C5EA83BC}"/>
              </a:ext>
            </a:extLst>
          </p:cNvPr>
          <p:cNvSpPr txBox="1"/>
          <p:nvPr/>
        </p:nvSpPr>
        <p:spPr>
          <a:xfrm>
            <a:off x="10877273" y="500707"/>
            <a:ext cx="461665" cy="16431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$name10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14" name="TextBox 4">
            <a:extLst>
              <a:ext uri="{FF2B5EF4-FFF2-40B4-BE49-F238E27FC236}">
                <a16:creationId xmlns:a16="http://schemas.microsoft.com/office/drawing/2014/main" id="{5B430BD0-C945-4641-8105-B3611EFFE3C3}"/>
              </a:ext>
            </a:extLst>
          </p:cNvPr>
          <p:cNvSpPr txBox="1"/>
          <p:nvPr/>
        </p:nvSpPr>
        <p:spPr>
          <a:xfrm>
            <a:off x="12018149" y="500707"/>
            <a:ext cx="461665" cy="16431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$name11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16" name="TextBox 4">
            <a:extLst>
              <a:ext uri="{FF2B5EF4-FFF2-40B4-BE49-F238E27FC236}">
                <a16:creationId xmlns:a16="http://schemas.microsoft.com/office/drawing/2014/main" id="{F38C5862-DACA-4825-AE68-7A729EB5DDA0}"/>
              </a:ext>
            </a:extLst>
          </p:cNvPr>
          <p:cNvSpPr txBox="1"/>
          <p:nvPr/>
        </p:nvSpPr>
        <p:spPr>
          <a:xfrm>
            <a:off x="293602" y="3531064"/>
            <a:ext cx="461665" cy="16967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$name12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17" name="TextBox 4">
            <a:extLst>
              <a:ext uri="{FF2B5EF4-FFF2-40B4-BE49-F238E27FC236}">
                <a16:creationId xmlns:a16="http://schemas.microsoft.com/office/drawing/2014/main" id="{6BCB8A67-5804-4F93-8329-914ABE425A19}"/>
              </a:ext>
            </a:extLst>
          </p:cNvPr>
          <p:cNvSpPr txBox="1"/>
          <p:nvPr/>
        </p:nvSpPr>
        <p:spPr>
          <a:xfrm>
            <a:off x="1478652" y="3531064"/>
            <a:ext cx="461665" cy="16967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$name13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18" name="TextBox 4">
            <a:extLst>
              <a:ext uri="{FF2B5EF4-FFF2-40B4-BE49-F238E27FC236}">
                <a16:creationId xmlns:a16="http://schemas.microsoft.com/office/drawing/2014/main" id="{0476E8B1-C484-413C-AA4B-416C88494116}"/>
              </a:ext>
            </a:extLst>
          </p:cNvPr>
          <p:cNvSpPr txBox="1"/>
          <p:nvPr/>
        </p:nvSpPr>
        <p:spPr>
          <a:xfrm>
            <a:off x="2677281" y="3531064"/>
            <a:ext cx="461665" cy="16967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$name14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19" name="TextBox 4">
            <a:extLst>
              <a:ext uri="{FF2B5EF4-FFF2-40B4-BE49-F238E27FC236}">
                <a16:creationId xmlns:a16="http://schemas.microsoft.com/office/drawing/2014/main" id="{ADF9DC5C-4132-48A0-8C27-961505F403CD}"/>
              </a:ext>
            </a:extLst>
          </p:cNvPr>
          <p:cNvSpPr txBox="1"/>
          <p:nvPr/>
        </p:nvSpPr>
        <p:spPr>
          <a:xfrm>
            <a:off x="3836624" y="3531064"/>
            <a:ext cx="461665" cy="16967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$name15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20" name="TextBox 4">
            <a:extLst>
              <a:ext uri="{FF2B5EF4-FFF2-40B4-BE49-F238E27FC236}">
                <a16:creationId xmlns:a16="http://schemas.microsoft.com/office/drawing/2014/main" id="{699A5941-77EC-44DE-97F2-3CEDB31D26C3}"/>
              </a:ext>
            </a:extLst>
          </p:cNvPr>
          <p:cNvSpPr txBox="1"/>
          <p:nvPr/>
        </p:nvSpPr>
        <p:spPr>
          <a:xfrm>
            <a:off x="5023133" y="3531064"/>
            <a:ext cx="461665" cy="16967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$name16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21" name="TextBox 4">
            <a:extLst>
              <a:ext uri="{FF2B5EF4-FFF2-40B4-BE49-F238E27FC236}">
                <a16:creationId xmlns:a16="http://schemas.microsoft.com/office/drawing/2014/main" id="{00959B6F-C325-4BB5-AB2F-6BCBEDA3EF89}"/>
              </a:ext>
            </a:extLst>
          </p:cNvPr>
          <p:cNvSpPr txBox="1"/>
          <p:nvPr/>
        </p:nvSpPr>
        <p:spPr>
          <a:xfrm>
            <a:off x="6174702" y="3531064"/>
            <a:ext cx="461665" cy="16967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$name17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22" name="TextBox 4">
            <a:extLst>
              <a:ext uri="{FF2B5EF4-FFF2-40B4-BE49-F238E27FC236}">
                <a16:creationId xmlns:a16="http://schemas.microsoft.com/office/drawing/2014/main" id="{43613BCC-B5EF-4980-8AE7-0154A9CCDC11}"/>
              </a:ext>
            </a:extLst>
          </p:cNvPr>
          <p:cNvSpPr txBox="1"/>
          <p:nvPr/>
        </p:nvSpPr>
        <p:spPr>
          <a:xfrm>
            <a:off x="7344743" y="3531064"/>
            <a:ext cx="461665" cy="16967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$name18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23" name="TextBox 4">
            <a:extLst>
              <a:ext uri="{FF2B5EF4-FFF2-40B4-BE49-F238E27FC236}">
                <a16:creationId xmlns:a16="http://schemas.microsoft.com/office/drawing/2014/main" id="{3CB24228-7EE8-4A94-934A-9881EFF15871}"/>
              </a:ext>
            </a:extLst>
          </p:cNvPr>
          <p:cNvSpPr txBox="1"/>
          <p:nvPr/>
        </p:nvSpPr>
        <p:spPr>
          <a:xfrm>
            <a:off x="8529187" y="3531064"/>
            <a:ext cx="461665" cy="16967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$name19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24" name="TextBox 4">
            <a:extLst>
              <a:ext uri="{FF2B5EF4-FFF2-40B4-BE49-F238E27FC236}">
                <a16:creationId xmlns:a16="http://schemas.microsoft.com/office/drawing/2014/main" id="{4D35F208-6C40-4E32-B71C-9442AC77EBCA}"/>
              </a:ext>
            </a:extLst>
          </p:cNvPr>
          <p:cNvSpPr txBox="1"/>
          <p:nvPr/>
        </p:nvSpPr>
        <p:spPr>
          <a:xfrm>
            <a:off x="9698874" y="3531064"/>
            <a:ext cx="461665" cy="16967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$name20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25" name="TextBox 4">
            <a:extLst>
              <a:ext uri="{FF2B5EF4-FFF2-40B4-BE49-F238E27FC236}">
                <a16:creationId xmlns:a16="http://schemas.microsoft.com/office/drawing/2014/main" id="{E79B2DC8-F399-46AB-9ECB-30059DF24628}"/>
              </a:ext>
            </a:extLst>
          </p:cNvPr>
          <p:cNvSpPr txBox="1"/>
          <p:nvPr/>
        </p:nvSpPr>
        <p:spPr>
          <a:xfrm>
            <a:off x="10855801" y="3531064"/>
            <a:ext cx="461665" cy="16967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$name21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26" name="TextBox 4">
            <a:extLst>
              <a:ext uri="{FF2B5EF4-FFF2-40B4-BE49-F238E27FC236}">
                <a16:creationId xmlns:a16="http://schemas.microsoft.com/office/drawing/2014/main" id="{C989B93A-DD48-4BF3-B621-C23416E8D40C}"/>
              </a:ext>
            </a:extLst>
          </p:cNvPr>
          <p:cNvSpPr txBox="1"/>
          <p:nvPr/>
        </p:nvSpPr>
        <p:spPr>
          <a:xfrm>
            <a:off x="12059730" y="3531064"/>
            <a:ext cx="430887" cy="16967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6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$name22</a:t>
            </a:r>
            <a:endParaRPr lang="en-SG" sz="16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27" name="TextBox 4">
            <a:extLst>
              <a:ext uri="{FF2B5EF4-FFF2-40B4-BE49-F238E27FC236}">
                <a16:creationId xmlns:a16="http://schemas.microsoft.com/office/drawing/2014/main" id="{7123C5F2-1537-4F0D-A196-B8A01CF8ADED}"/>
              </a:ext>
            </a:extLst>
          </p:cNvPr>
          <p:cNvSpPr txBox="1"/>
          <p:nvPr/>
        </p:nvSpPr>
        <p:spPr>
          <a:xfrm>
            <a:off x="290813" y="6549274"/>
            <a:ext cx="461665" cy="17686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$name23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28" name="TextBox 4">
            <a:extLst>
              <a:ext uri="{FF2B5EF4-FFF2-40B4-BE49-F238E27FC236}">
                <a16:creationId xmlns:a16="http://schemas.microsoft.com/office/drawing/2014/main" id="{4ADD8F3E-9B6F-4796-B904-7A5B71638408}"/>
              </a:ext>
            </a:extLst>
          </p:cNvPr>
          <p:cNvSpPr txBox="1"/>
          <p:nvPr/>
        </p:nvSpPr>
        <p:spPr>
          <a:xfrm>
            <a:off x="1475863" y="6549274"/>
            <a:ext cx="461665" cy="17686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$name24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29" name="TextBox 4">
            <a:extLst>
              <a:ext uri="{FF2B5EF4-FFF2-40B4-BE49-F238E27FC236}">
                <a16:creationId xmlns:a16="http://schemas.microsoft.com/office/drawing/2014/main" id="{7BD341C5-1C41-4859-931F-57B3551A89E3}"/>
              </a:ext>
            </a:extLst>
          </p:cNvPr>
          <p:cNvSpPr txBox="1"/>
          <p:nvPr/>
        </p:nvSpPr>
        <p:spPr>
          <a:xfrm>
            <a:off x="2674492" y="6549274"/>
            <a:ext cx="461665" cy="17686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$name25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30" name="TextBox 4">
            <a:extLst>
              <a:ext uri="{FF2B5EF4-FFF2-40B4-BE49-F238E27FC236}">
                <a16:creationId xmlns:a16="http://schemas.microsoft.com/office/drawing/2014/main" id="{D89F47F3-97C9-4CEC-932A-59D8475C03EB}"/>
              </a:ext>
            </a:extLst>
          </p:cNvPr>
          <p:cNvSpPr txBox="1"/>
          <p:nvPr/>
        </p:nvSpPr>
        <p:spPr>
          <a:xfrm>
            <a:off x="3833835" y="6549274"/>
            <a:ext cx="461665" cy="17686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$name26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31" name="TextBox 4">
            <a:extLst>
              <a:ext uri="{FF2B5EF4-FFF2-40B4-BE49-F238E27FC236}">
                <a16:creationId xmlns:a16="http://schemas.microsoft.com/office/drawing/2014/main" id="{410C9C6C-8B1F-4843-AA4E-BEE250A02300}"/>
              </a:ext>
            </a:extLst>
          </p:cNvPr>
          <p:cNvSpPr txBox="1"/>
          <p:nvPr/>
        </p:nvSpPr>
        <p:spPr>
          <a:xfrm>
            <a:off x="5020344" y="6549274"/>
            <a:ext cx="461665" cy="17686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$name27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32" name="TextBox 4">
            <a:extLst>
              <a:ext uri="{FF2B5EF4-FFF2-40B4-BE49-F238E27FC236}">
                <a16:creationId xmlns:a16="http://schemas.microsoft.com/office/drawing/2014/main" id="{6C4F16F2-A800-47AF-BBDE-A98D3F4D1911}"/>
              </a:ext>
            </a:extLst>
          </p:cNvPr>
          <p:cNvSpPr txBox="1"/>
          <p:nvPr/>
        </p:nvSpPr>
        <p:spPr>
          <a:xfrm>
            <a:off x="6171913" y="6549274"/>
            <a:ext cx="461665" cy="17686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$name28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33" name="TextBox 4">
            <a:extLst>
              <a:ext uri="{FF2B5EF4-FFF2-40B4-BE49-F238E27FC236}">
                <a16:creationId xmlns:a16="http://schemas.microsoft.com/office/drawing/2014/main" id="{23DB6285-6890-4BC4-8718-9F9D861A456F}"/>
              </a:ext>
            </a:extLst>
          </p:cNvPr>
          <p:cNvSpPr txBox="1"/>
          <p:nvPr/>
        </p:nvSpPr>
        <p:spPr>
          <a:xfrm>
            <a:off x="7357985" y="6549274"/>
            <a:ext cx="461665" cy="17686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$name29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34" name="TextBox 4">
            <a:extLst>
              <a:ext uri="{FF2B5EF4-FFF2-40B4-BE49-F238E27FC236}">
                <a16:creationId xmlns:a16="http://schemas.microsoft.com/office/drawing/2014/main" id="{0E05157A-93D2-4AD5-9D13-8CE424534DD9}"/>
              </a:ext>
            </a:extLst>
          </p:cNvPr>
          <p:cNvSpPr txBox="1"/>
          <p:nvPr/>
        </p:nvSpPr>
        <p:spPr>
          <a:xfrm>
            <a:off x="8526398" y="6549274"/>
            <a:ext cx="461665" cy="17686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$name30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35" name="TextBox 4">
            <a:extLst>
              <a:ext uri="{FF2B5EF4-FFF2-40B4-BE49-F238E27FC236}">
                <a16:creationId xmlns:a16="http://schemas.microsoft.com/office/drawing/2014/main" id="{E983FCB2-D8C8-4E5D-9031-8E67F9CF8CF7}"/>
              </a:ext>
            </a:extLst>
          </p:cNvPr>
          <p:cNvSpPr txBox="1"/>
          <p:nvPr/>
        </p:nvSpPr>
        <p:spPr>
          <a:xfrm>
            <a:off x="9696085" y="6549274"/>
            <a:ext cx="461665" cy="17686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$name31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36" name="TextBox 4">
            <a:extLst>
              <a:ext uri="{FF2B5EF4-FFF2-40B4-BE49-F238E27FC236}">
                <a16:creationId xmlns:a16="http://schemas.microsoft.com/office/drawing/2014/main" id="{7E991847-095A-4753-8218-23ED247A76B4}"/>
              </a:ext>
            </a:extLst>
          </p:cNvPr>
          <p:cNvSpPr txBox="1"/>
          <p:nvPr/>
        </p:nvSpPr>
        <p:spPr>
          <a:xfrm>
            <a:off x="10853012" y="6549274"/>
            <a:ext cx="461665" cy="17686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$name32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37" name="TextBox 4">
            <a:extLst>
              <a:ext uri="{FF2B5EF4-FFF2-40B4-BE49-F238E27FC236}">
                <a16:creationId xmlns:a16="http://schemas.microsoft.com/office/drawing/2014/main" id="{75CD29C9-9DD1-442C-99FF-48D7163282B0}"/>
              </a:ext>
            </a:extLst>
          </p:cNvPr>
          <p:cNvSpPr txBox="1"/>
          <p:nvPr/>
        </p:nvSpPr>
        <p:spPr>
          <a:xfrm>
            <a:off x="12023384" y="6549274"/>
            <a:ext cx="461665" cy="17686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$name33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E41AB-D694-4F47-8BD9-74670F912179}"/>
              </a:ext>
            </a:extLst>
          </p:cNvPr>
          <p:cNvSpPr txBox="1"/>
          <p:nvPr/>
        </p:nvSpPr>
        <p:spPr>
          <a:xfrm>
            <a:off x="2469725" y="2377508"/>
            <a:ext cx="826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$recNo3</a:t>
            </a:r>
            <a:endParaRPr lang="en-SG" dirty="0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6CB0562B-CC87-4E8E-8D3B-4AA173149BBC}"/>
              </a:ext>
            </a:extLst>
          </p:cNvPr>
          <p:cNvSpPr txBox="1"/>
          <p:nvPr/>
        </p:nvSpPr>
        <p:spPr>
          <a:xfrm>
            <a:off x="1299096" y="2377508"/>
            <a:ext cx="826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$recNo2</a:t>
            </a:r>
            <a:endParaRPr lang="en-SG" dirty="0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98584235-1069-424D-AD55-FCD8B70D0B82}"/>
              </a:ext>
            </a:extLst>
          </p:cNvPr>
          <p:cNvSpPr txBox="1"/>
          <p:nvPr/>
        </p:nvSpPr>
        <p:spPr>
          <a:xfrm>
            <a:off x="120267" y="2377508"/>
            <a:ext cx="826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$recNo1</a:t>
            </a:r>
            <a:endParaRPr lang="en-SG" dirty="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C85F48FD-EE01-4FA6-9C5B-02C8C6779AFC}"/>
              </a:ext>
            </a:extLst>
          </p:cNvPr>
          <p:cNvSpPr txBox="1"/>
          <p:nvPr/>
        </p:nvSpPr>
        <p:spPr>
          <a:xfrm>
            <a:off x="3662653" y="2377508"/>
            <a:ext cx="826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$recNo4</a:t>
            </a:r>
            <a:endParaRPr lang="en-SG" dirty="0"/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AD03B4D8-1D53-4E0C-926A-5FE3D050B12A}"/>
              </a:ext>
            </a:extLst>
          </p:cNvPr>
          <p:cNvSpPr txBox="1"/>
          <p:nvPr/>
        </p:nvSpPr>
        <p:spPr>
          <a:xfrm>
            <a:off x="4824038" y="2377508"/>
            <a:ext cx="826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$recNo5</a:t>
            </a:r>
            <a:endParaRPr lang="en-SG" dirty="0"/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8F9D74F9-D079-4AA6-B633-77F7AEF075F1}"/>
              </a:ext>
            </a:extLst>
          </p:cNvPr>
          <p:cNvSpPr txBox="1"/>
          <p:nvPr/>
        </p:nvSpPr>
        <p:spPr>
          <a:xfrm>
            <a:off x="8341386" y="2377508"/>
            <a:ext cx="826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$recNo8</a:t>
            </a:r>
            <a:endParaRPr lang="en-SG" dirty="0"/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E08DFFB3-5226-4DF1-8056-0708FE091788}"/>
              </a:ext>
            </a:extLst>
          </p:cNvPr>
          <p:cNvSpPr txBox="1"/>
          <p:nvPr/>
        </p:nvSpPr>
        <p:spPr>
          <a:xfrm>
            <a:off x="7157505" y="2377508"/>
            <a:ext cx="826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$recNo6</a:t>
            </a:r>
            <a:endParaRPr lang="en-SG" dirty="0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54FE28C3-7D65-4619-8C84-618037D03F0A}"/>
              </a:ext>
            </a:extLst>
          </p:cNvPr>
          <p:cNvSpPr txBox="1"/>
          <p:nvPr/>
        </p:nvSpPr>
        <p:spPr>
          <a:xfrm>
            <a:off x="5991928" y="2377508"/>
            <a:ext cx="826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$recNo6</a:t>
            </a:r>
            <a:endParaRPr lang="en-SG" dirty="0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F12B0CC2-22F6-4AE0-8D00-A854FFF23940}"/>
              </a:ext>
            </a:extLst>
          </p:cNvPr>
          <p:cNvSpPr txBox="1"/>
          <p:nvPr/>
        </p:nvSpPr>
        <p:spPr>
          <a:xfrm>
            <a:off x="9534314" y="2377508"/>
            <a:ext cx="826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$recNo9</a:t>
            </a:r>
            <a:endParaRPr lang="en-SG" dirty="0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582CACF0-3AD2-4CCE-9EDF-C2D60647E17D}"/>
              </a:ext>
            </a:extLst>
          </p:cNvPr>
          <p:cNvSpPr txBox="1"/>
          <p:nvPr/>
        </p:nvSpPr>
        <p:spPr>
          <a:xfrm>
            <a:off x="10682447" y="2363320"/>
            <a:ext cx="82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$recNo10</a:t>
            </a:r>
            <a:endParaRPr lang="en-SG" dirty="0"/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4F454678-5170-40E5-BCC8-01B785214B85}"/>
              </a:ext>
            </a:extLst>
          </p:cNvPr>
          <p:cNvSpPr txBox="1"/>
          <p:nvPr/>
        </p:nvSpPr>
        <p:spPr>
          <a:xfrm>
            <a:off x="11831103" y="2363320"/>
            <a:ext cx="82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$recNo11</a:t>
            </a:r>
            <a:endParaRPr lang="en-SG" dirty="0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FF0A989C-1B2F-4EF2-BBEE-F397DEF09CC5}"/>
              </a:ext>
            </a:extLst>
          </p:cNvPr>
          <p:cNvSpPr txBox="1"/>
          <p:nvPr/>
        </p:nvSpPr>
        <p:spPr>
          <a:xfrm>
            <a:off x="2469251" y="5327233"/>
            <a:ext cx="82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$recNo14</a:t>
            </a:r>
            <a:endParaRPr lang="en-SG" sz="1200" dirty="0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FCED9369-37F9-456E-906A-7E92437A33A1}"/>
              </a:ext>
            </a:extLst>
          </p:cNvPr>
          <p:cNvSpPr txBox="1"/>
          <p:nvPr/>
        </p:nvSpPr>
        <p:spPr>
          <a:xfrm>
            <a:off x="1298622" y="5327233"/>
            <a:ext cx="82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$recNo13</a:t>
            </a:r>
            <a:endParaRPr lang="en-SG" sz="1200" dirty="0"/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B13B066F-C16F-47F0-AF1C-22BA0BED7465}"/>
              </a:ext>
            </a:extLst>
          </p:cNvPr>
          <p:cNvSpPr txBox="1"/>
          <p:nvPr/>
        </p:nvSpPr>
        <p:spPr>
          <a:xfrm>
            <a:off x="119793" y="5327233"/>
            <a:ext cx="82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$recNo11</a:t>
            </a:r>
            <a:endParaRPr lang="en-SG" sz="1200" dirty="0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1769A78B-B878-4890-9261-FEE015163F4B}"/>
              </a:ext>
            </a:extLst>
          </p:cNvPr>
          <p:cNvSpPr txBox="1"/>
          <p:nvPr/>
        </p:nvSpPr>
        <p:spPr>
          <a:xfrm>
            <a:off x="3662179" y="5327233"/>
            <a:ext cx="82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$recNo15</a:t>
            </a:r>
            <a:endParaRPr lang="en-SG" sz="1200" dirty="0"/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9299609F-D620-4501-B9E3-EEB9E0BBDD50}"/>
              </a:ext>
            </a:extLst>
          </p:cNvPr>
          <p:cNvSpPr txBox="1"/>
          <p:nvPr/>
        </p:nvSpPr>
        <p:spPr>
          <a:xfrm>
            <a:off x="4823564" y="5327233"/>
            <a:ext cx="82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$recNo16</a:t>
            </a:r>
            <a:endParaRPr lang="en-SG" sz="1200" dirty="0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89C40886-16D4-40E0-A8A0-5E0731768F11}"/>
              </a:ext>
            </a:extLst>
          </p:cNvPr>
          <p:cNvSpPr txBox="1"/>
          <p:nvPr/>
        </p:nvSpPr>
        <p:spPr>
          <a:xfrm>
            <a:off x="8340912" y="5327233"/>
            <a:ext cx="82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$recNo19</a:t>
            </a:r>
            <a:endParaRPr lang="en-SG" sz="1200" dirty="0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A57AD5E3-2EE3-4208-BC5A-4CC0BD083A3A}"/>
              </a:ext>
            </a:extLst>
          </p:cNvPr>
          <p:cNvSpPr txBox="1"/>
          <p:nvPr/>
        </p:nvSpPr>
        <p:spPr>
          <a:xfrm>
            <a:off x="7157031" y="5327233"/>
            <a:ext cx="82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$recNo18</a:t>
            </a:r>
            <a:endParaRPr lang="en-SG" sz="1200" dirty="0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14056EEB-3EF8-40BE-AC4A-CBBE6B1380CF}"/>
              </a:ext>
            </a:extLst>
          </p:cNvPr>
          <p:cNvSpPr txBox="1"/>
          <p:nvPr/>
        </p:nvSpPr>
        <p:spPr>
          <a:xfrm>
            <a:off x="5991454" y="5327233"/>
            <a:ext cx="82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$recNo17</a:t>
            </a:r>
            <a:endParaRPr lang="en-SG" sz="1200" dirty="0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4E64E8D9-F896-48F3-A0C8-C439561B4D7B}"/>
              </a:ext>
            </a:extLst>
          </p:cNvPr>
          <p:cNvSpPr txBox="1"/>
          <p:nvPr/>
        </p:nvSpPr>
        <p:spPr>
          <a:xfrm>
            <a:off x="9533840" y="5327233"/>
            <a:ext cx="82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$recNo20</a:t>
            </a:r>
            <a:endParaRPr lang="en-SG" sz="1200" dirty="0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5321EBF9-785E-4C04-A62E-F260BC8B37AB}"/>
              </a:ext>
            </a:extLst>
          </p:cNvPr>
          <p:cNvSpPr txBox="1"/>
          <p:nvPr/>
        </p:nvSpPr>
        <p:spPr>
          <a:xfrm>
            <a:off x="10681973" y="5327233"/>
            <a:ext cx="82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$recNo21</a:t>
            </a:r>
            <a:endParaRPr lang="en-SG" sz="1200" dirty="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88B3B266-77D2-4109-8205-4595D4FA8ED5}"/>
              </a:ext>
            </a:extLst>
          </p:cNvPr>
          <p:cNvSpPr txBox="1"/>
          <p:nvPr/>
        </p:nvSpPr>
        <p:spPr>
          <a:xfrm>
            <a:off x="11830629" y="5327233"/>
            <a:ext cx="82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$recNo22</a:t>
            </a:r>
            <a:endParaRPr lang="en-SG" sz="1200" dirty="0"/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0E39AFC1-57AE-4D0A-B232-DA89F21277D0}"/>
              </a:ext>
            </a:extLst>
          </p:cNvPr>
          <p:cNvSpPr txBox="1"/>
          <p:nvPr/>
        </p:nvSpPr>
        <p:spPr>
          <a:xfrm>
            <a:off x="2491820" y="8357367"/>
            <a:ext cx="82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$recNo25</a:t>
            </a:r>
            <a:endParaRPr lang="en-SG" sz="1200" dirty="0"/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E731E4F2-4031-4CCC-9813-BA3B2BA2777D}"/>
              </a:ext>
            </a:extLst>
          </p:cNvPr>
          <p:cNvSpPr txBox="1"/>
          <p:nvPr/>
        </p:nvSpPr>
        <p:spPr>
          <a:xfrm>
            <a:off x="1321191" y="8357367"/>
            <a:ext cx="82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$recNo24</a:t>
            </a:r>
            <a:endParaRPr lang="en-SG" sz="1200" dirty="0"/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A3A780C6-1FAA-4BCC-AD5B-8C771636BAB8}"/>
              </a:ext>
            </a:extLst>
          </p:cNvPr>
          <p:cNvSpPr txBox="1"/>
          <p:nvPr/>
        </p:nvSpPr>
        <p:spPr>
          <a:xfrm>
            <a:off x="142362" y="8357367"/>
            <a:ext cx="82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$recNo23</a:t>
            </a:r>
            <a:endParaRPr lang="en-SG" sz="1200" dirty="0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4869FD15-3DA5-4705-9480-D5065C1C7DA0}"/>
              </a:ext>
            </a:extLst>
          </p:cNvPr>
          <p:cNvSpPr txBox="1"/>
          <p:nvPr/>
        </p:nvSpPr>
        <p:spPr>
          <a:xfrm>
            <a:off x="3684748" y="8357367"/>
            <a:ext cx="82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$recNo26</a:t>
            </a:r>
            <a:endParaRPr lang="en-SG" sz="1200" dirty="0"/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60C594C2-8E0E-4122-AFC1-62597B3967AA}"/>
              </a:ext>
            </a:extLst>
          </p:cNvPr>
          <p:cNvSpPr txBox="1"/>
          <p:nvPr/>
        </p:nvSpPr>
        <p:spPr>
          <a:xfrm>
            <a:off x="4846133" y="8357367"/>
            <a:ext cx="82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$recNo27</a:t>
            </a:r>
            <a:endParaRPr lang="en-SG" sz="1200" dirty="0"/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714F3E0E-D2EC-44E8-9DE7-0CDD0C983511}"/>
              </a:ext>
            </a:extLst>
          </p:cNvPr>
          <p:cNvSpPr txBox="1"/>
          <p:nvPr/>
        </p:nvSpPr>
        <p:spPr>
          <a:xfrm>
            <a:off x="8363481" y="8357367"/>
            <a:ext cx="82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$recNo30</a:t>
            </a:r>
            <a:endParaRPr lang="en-SG" sz="1200" dirty="0"/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3C22627C-ABE4-4267-AFDB-CD375F5535A8}"/>
              </a:ext>
            </a:extLst>
          </p:cNvPr>
          <p:cNvSpPr txBox="1"/>
          <p:nvPr/>
        </p:nvSpPr>
        <p:spPr>
          <a:xfrm>
            <a:off x="7179600" y="8357367"/>
            <a:ext cx="82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$recNo29</a:t>
            </a:r>
            <a:endParaRPr lang="en-SG" sz="1200" dirty="0"/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394D33A5-5B77-4487-8CFE-8EFCAC44144A}"/>
              </a:ext>
            </a:extLst>
          </p:cNvPr>
          <p:cNvSpPr txBox="1"/>
          <p:nvPr/>
        </p:nvSpPr>
        <p:spPr>
          <a:xfrm>
            <a:off x="6014023" y="8357367"/>
            <a:ext cx="82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$recNo28</a:t>
            </a:r>
            <a:endParaRPr lang="en-SG" sz="1200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131D062D-D624-4E7E-9BE9-85042A04EDF4}"/>
              </a:ext>
            </a:extLst>
          </p:cNvPr>
          <p:cNvSpPr txBox="1"/>
          <p:nvPr/>
        </p:nvSpPr>
        <p:spPr>
          <a:xfrm>
            <a:off x="9556409" y="8357367"/>
            <a:ext cx="82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$recNo31</a:t>
            </a:r>
            <a:endParaRPr lang="en-SG" sz="1200" dirty="0"/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2141411D-BB20-4F68-810B-04980A2A8170}"/>
              </a:ext>
            </a:extLst>
          </p:cNvPr>
          <p:cNvSpPr txBox="1"/>
          <p:nvPr/>
        </p:nvSpPr>
        <p:spPr>
          <a:xfrm>
            <a:off x="10704542" y="8357367"/>
            <a:ext cx="82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$recNo32</a:t>
            </a:r>
            <a:endParaRPr lang="en-SG" sz="1200" dirty="0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0F9A10B6-32FD-4503-9B23-A860EC8033D2}"/>
              </a:ext>
            </a:extLst>
          </p:cNvPr>
          <p:cNvSpPr txBox="1"/>
          <p:nvPr/>
        </p:nvSpPr>
        <p:spPr>
          <a:xfrm>
            <a:off x="11853198" y="8357367"/>
            <a:ext cx="82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</a:rPr>
              <a:t>$recNo33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2313637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2145</Words>
  <Application>Microsoft Office PowerPoint</Application>
  <PresentationFormat>A3 Paper (297x420 mm)</PresentationFormat>
  <Paragraphs>1485</Paragraphs>
  <Slides>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DFKai-SB</vt:lpstr>
      <vt:lpstr>KaiTi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Khai Lai Lee</dc:creator>
  <cp:lastModifiedBy>pohernshih@outlook.com</cp:lastModifiedBy>
  <cp:revision>11</cp:revision>
  <cp:lastPrinted>2021-05-02T09:03:33Z</cp:lastPrinted>
  <dcterms:created xsi:type="dcterms:W3CDTF">2021-04-11T08:35:08Z</dcterms:created>
  <dcterms:modified xsi:type="dcterms:W3CDTF">2021-05-09T09:21:39Z</dcterms:modified>
</cp:coreProperties>
</file>