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7A9D5D-E90E-744E-92D0-B73B46EA9FF6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6"/>
    <p:restoredTop sz="96327"/>
  </p:normalViewPr>
  <p:slideViewPr>
    <p:cSldViewPr snapToGrid="0" snapToObjects="1">
      <p:cViewPr varScale="1">
        <p:scale>
          <a:sx n="48" d="100"/>
          <a:sy n="48" d="100"/>
        </p:scale>
        <p:origin x="1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2">
            <a:extLst>
              <a:ext uri="{FF2B5EF4-FFF2-40B4-BE49-F238E27FC236}">
                <a16:creationId xmlns:a16="http://schemas.microsoft.com/office/drawing/2014/main" id="{342DB5D4-952D-2145-B33A-15D32BDCD3CE}"/>
              </a:ext>
            </a:extLst>
          </p:cNvPr>
          <p:cNvGraphicFramePr>
            <a:graphicFrameLocks noGrp="1"/>
          </p:cNvGraphicFramePr>
          <p:nvPr/>
        </p:nvGraphicFramePr>
        <p:xfrm>
          <a:off x="-1009989" y="-40328"/>
          <a:ext cx="855860" cy="964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60">
                  <a:extLst>
                    <a:ext uri="{9D8B030D-6E8A-4147-A177-3AD203B41FA5}">
                      <a16:colId xmlns:a16="http://schemas.microsoft.com/office/drawing/2014/main" val="3288154974"/>
                    </a:ext>
                  </a:extLst>
                </a:gridCol>
              </a:tblGrid>
              <a:tr h="482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9982"/>
                  </a:ext>
                </a:extLst>
              </a:tr>
              <a:tr h="482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98901"/>
                  </a:ext>
                </a:extLst>
              </a:tr>
            </a:tbl>
          </a:graphicData>
        </a:graphic>
      </p:graphicFrame>
      <p:graphicFrame>
        <p:nvGraphicFramePr>
          <p:cNvPr id="1027" name="Table 1027">
            <a:extLst>
              <a:ext uri="{FF2B5EF4-FFF2-40B4-BE49-F238E27FC236}">
                <a16:creationId xmlns:a16="http://schemas.microsoft.com/office/drawing/2014/main" id="{F7A25DB8-A8C2-C34D-B225-CC026C0FBDED}"/>
              </a:ext>
            </a:extLst>
          </p:cNvPr>
          <p:cNvGraphicFramePr>
            <a:graphicFrameLocks noGrp="1"/>
          </p:cNvGraphicFramePr>
          <p:nvPr/>
        </p:nvGraphicFramePr>
        <p:xfrm>
          <a:off x="-17402" y="-660313"/>
          <a:ext cx="12819006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34">
                  <a:extLst>
                    <a:ext uri="{9D8B030D-6E8A-4147-A177-3AD203B41FA5}">
                      <a16:colId xmlns:a16="http://schemas.microsoft.com/office/drawing/2014/main" val="647661891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799584496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788100535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378396980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650997727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2464225017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151551781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081876835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1312782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93942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488F293A-9A5F-4C42-A22E-1DC69D22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0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BF7CFB-C32A-7549-993C-B79EDC6BE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419296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FDACC5-183F-B541-8A6A-F24A4259E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838592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062AA6-AE33-0D4B-B3CC-2BA76B4EC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4257888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DCD042-8D9D-BA41-A339-BE41535C5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5677184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F8DFEA-D330-7B44-8EEE-5A5829CC5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7096480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972082-7AD8-B046-AD57-730CA5B9C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8515776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8522A0-50E7-A446-A9B8-BE1CE990A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9935072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FD8129-A2C1-6840-9D29-49E22030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1354368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99CE23-A947-7441-94D0-8D84A303F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284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64F3BD-0B38-BB44-BBEE-0EE54788D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421580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8DC79F0-8FA5-B34D-93A6-0FB8927A8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840876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460048-53A8-F84E-A330-F11A71597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4260172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728F4E-D92C-C842-A4D2-509F55DDD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5679468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7FB34F-25B7-1747-97E5-F9E92FF87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7098764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1A8FA5-6AA6-1D45-9181-6B505268B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8518060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18F57C9-7CF9-0845-8265-013F4BCF5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9937356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148657-84A2-364A-955D-D84B7A983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1356652" y="4795786"/>
            <a:ext cx="1443980" cy="4760895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97D33B-6F06-A84A-A883-1F95CFB75A32}"/>
              </a:ext>
            </a:extLst>
          </p:cNvPr>
          <p:cNvCxnSpPr/>
          <p:nvPr/>
        </p:nvCxnSpPr>
        <p:spPr>
          <a:xfrm>
            <a:off x="-1244600" y="4759164"/>
            <a:ext cx="1424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64C6C09-C99F-384F-8B91-F5F04C04AF8E}"/>
              </a:ext>
            </a:extLst>
          </p:cNvPr>
          <p:cNvSpPr txBox="1"/>
          <p:nvPr/>
        </p:nvSpPr>
        <p:spPr>
          <a:xfrm>
            <a:off x="-17402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4BEDFE-5EAE-DC41-81AE-A31027F107C9}"/>
              </a:ext>
            </a:extLst>
          </p:cNvPr>
          <p:cNvSpPr txBox="1"/>
          <p:nvPr/>
        </p:nvSpPr>
        <p:spPr>
          <a:xfrm>
            <a:off x="1404271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$recNo2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78BDE8-3385-6541-AC5D-4EF31C2B0547}"/>
              </a:ext>
            </a:extLst>
          </p:cNvPr>
          <p:cNvSpPr txBox="1"/>
          <p:nvPr/>
        </p:nvSpPr>
        <p:spPr>
          <a:xfrm>
            <a:off x="2825944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$recNo3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002376-7E6B-6041-ABBC-CDAA3E2EBD6C}"/>
              </a:ext>
            </a:extLst>
          </p:cNvPr>
          <p:cNvSpPr txBox="1"/>
          <p:nvPr/>
        </p:nvSpPr>
        <p:spPr>
          <a:xfrm>
            <a:off x="4247617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$recNo4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841C242-870E-3444-888F-2064B50DB8A1}"/>
              </a:ext>
            </a:extLst>
          </p:cNvPr>
          <p:cNvSpPr txBox="1"/>
          <p:nvPr/>
        </p:nvSpPr>
        <p:spPr>
          <a:xfrm>
            <a:off x="5669290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$recNo5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70AC15-544C-4D4A-B464-43D836553D36}"/>
              </a:ext>
            </a:extLst>
          </p:cNvPr>
          <p:cNvSpPr txBox="1"/>
          <p:nvPr/>
        </p:nvSpPr>
        <p:spPr>
          <a:xfrm>
            <a:off x="7090963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$recNo6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A9862C-C477-984E-904A-42DA6ACB2333}"/>
              </a:ext>
            </a:extLst>
          </p:cNvPr>
          <p:cNvSpPr txBox="1"/>
          <p:nvPr/>
        </p:nvSpPr>
        <p:spPr>
          <a:xfrm>
            <a:off x="8512636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$recNo7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5693E54-77D1-734A-8356-71A0EBEA78B1}"/>
              </a:ext>
            </a:extLst>
          </p:cNvPr>
          <p:cNvSpPr txBox="1"/>
          <p:nvPr/>
        </p:nvSpPr>
        <p:spPr>
          <a:xfrm>
            <a:off x="9934309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76068E5-AE5D-A345-A567-E201E3D0CEA6}"/>
              </a:ext>
            </a:extLst>
          </p:cNvPr>
          <p:cNvSpPr txBox="1"/>
          <p:nvPr/>
        </p:nvSpPr>
        <p:spPr>
          <a:xfrm>
            <a:off x="11355985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$recNo9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856654-0543-AA44-81C2-3A46B5D77020}"/>
              </a:ext>
            </a:extLst>
          </p:cNvPr>
          <p:cNvSpPr txBox="1"/>
          <p:nvPr/>
        </p:nvSpPr>
        <p:spPr>
          <a:xfrm>
            <a:off x="-19112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$recNo10</a:t>
            </a:r>
            <a:endParaRPr lang="en-US" sz="14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B7D6AE-3287-C948-90BF-CDE4A7F5C460}"/>
              </a:ext>
            </a:extLst>
          </p:cNvPr>
          <p:cNvSpPr txBox="1"/>
          <p:nvPr/>
        </p:nvSpPr>
        <p:spPr>
          <a:xfrm>
            <a:off x="1402561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$recNo11</a:t>
            </a:r>
            <a:endParaRPr lang="en-US" sz="14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C976986-0824-1A40-8BBC-4847417F2BB5}"/>
              </a:ext>
            </a:extLst>
          </p:cNvPr>
          <p:cNvSpPr txBox="1"/>
          <p:nvPr/>
        </p:nvSpPr>
        <p:spPr>
          <a:xfrm>
            <a:off x="2824234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$recNo12</a:t>
            </a:r>
            <a:endParaRPr lang="en-US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974816-FA7F-1C46-B183-21580486FA36}"/>
              </a:ext>
            </a:extLst>
          </p:cNvPr>
          <p:cNvSpPr txBox="1"/>
          <p:nvPr/>
        </p:nvSpPr>
        <p:spPr>
          <a:xfrm>
            <a:off x="4245907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$recNo13</a:t>
            </a:r>
            <a:endParaRPr lang="en-US" sz="1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8FE351F-E328-2F48-8FB7-E50B24BF1C70}"/>
              </a:ext>
            </a:extLst>
          </p:cNvPr>
          <p:cNvSpPr txBox="1"/>
          <p:nvPr/>
        </p:nvSpPr>
        <p:spPr>
          <a:xfrm>
            <a:off x="5667580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$recNo14</a:t>
            </a:r>
            <a:endParaRPr lang="en-US" sz="14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C8D4A39-F548-C94C-B3E2-4CB3B65F9A1E}"/>
              </a:ext>
            </a:extLst>
          </p:cNvPr>
          <p:cNvSpPr txBox="1"/>
          <p:nvPr/>
        </p:nvSpPr>
        <p:spPr>
          <a:xfrm>
            <a:off x="7089253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$recNo15</a:t>
            </a:r>
            <a:endParaRPr lang="en-US" sz="14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996FEC0-CFD3-924A-B5BC-05CC76721D88}"/>
              </a:ext>
            </a:extLst>
          </p:cNvPr>
          <p:cNvSpPr txBox="1"/>
          <p:nvPr/>
        </p:nvSpPr>
        <p:spPr>
          <a:xfrm>
            <a:off x="8510926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$recNo16</a:t>
            </a:r>
            <a:endParaRPr lang="en-US" sz="14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B35C3E7-522A-0F4C-AD59-9762078112AF}"/>
              </a:ext>
            </a:extLst>
          </p:cNvPr>
          <p:cNvSpPr txBox="1"/>
          <p:nvPr/>
        </p:nvSpPr>
        <p:spPr>
          <a:xfrm>
            <a:off x="9932599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$recNo17</a:t>
            </a:r>
            <a:endParaRPr lang="en-US" sz="14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02ABD51-231F-A34D-9DC8-72DE73157562}"/>
              </a:ext>
            </a:extLst>
          </p:cNvPr>
          <p:cNvSpPr txBox="1"/>
          <p:nvPr/>
        </p:nvSpPr>
        <p:spPr>
          <a:xfrm>
            <a:off x="11354275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$recNo18</a:t>
            </a:r>
            <a:endParaRPr lang="en-US" sz="14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F4B4C69-B916-1448-AE4F-04DFF46C64F8}"/>
              </a:ext>
            </a:extLst>
          </p:cNvPr>
          <p:cNvSpPr txBox="1"/>
          <p:nvPr/>
        </p:nvSpPr>
        <p:spPr>
          <a:xfrm>
            <a:off x="-66284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9EE60C6-6684-A546-BD15-9BD8026D153D}"/>
              </a:ext>
            </a:extLst>
          </p:cNvPr>
          <p:cNvSpPr txBox="1"/>
          <p:nvPr/>
        </p:nvSpPr>
        <p:spPr>
          <a:xfrm>
            <a:off x="1343225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B5C28D0-9168-9B48-8F8E-0B47244391AA}"/>
              </a:ext>
            </a:extLst>
          </p:cNvPr>
          <p:cNvSpPr txBox="1"/>
          <p:nvPr/>
        </p:nvSpPr>
        <p:spPr>
          <a:xfrm>
            <a:off x="2761698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8803DB4-F520-2843-BC8F-626E4525B44E}"/>
              </a:ext>
            </a:extLst>
          </p:cNvPr>
          <p:cNvSpPr txBox="1"/>
          <p:nvPr/>
        </p:nvSpPr>
        <p:spPr>
          <a:xfrm>
            <a:off x="4179460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B4DF00-65B7-8B48-888E-24949E426B85}"/>
              </a:ext>
            </a:extLst>
          </p:cNvPr>
          <p:cNvSpPr txBox="1"/>
          <p:nvPr/>
        </p:nvSpPr>
        <p:spPr>
          <a:xfrm>
            <a:off x="5607988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26024-7AAA-D447-98EA-17AA1D747568}"/>
              </a:ext>
            </a:extLst>
          </p:cNvPr>
          <p:cNvSpPr txBox="1"/>
          <p:nvPr/>
        </p:nvSpPr>
        <p:spPr>
          <a:xfrm>
            <a:off x="7027284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BEF258-1CC4-3E4B-B695-D70A0F4AD2D4}"/>
              </a:ext>
            </a:extLst>
          </p:cNvPr>
          <p:cNvSpPr txBox="1"/>
          <p:nvPr/>
        </p:nvSpPr>
        <p:spPr>
          <a:xfrm>
            <a:off x="8456901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4550B2-E01D-6441-A4D4-CBB2A9243086}"/>
              </a:ext>
            </a:extLst>
          </p:cNvPr>
          <p:cNvSpPr txBox="1"/>
          <p:nvPr/>
        </p:nvSpPr>
        <p:spPr>
          <a:xfrm>
            <a:off x="9866817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C10D07B-373B-1144-8A11-B463273DF0AF}"/>
              </a:ext>
            </a:extLst>
          </p:cNvPr>
          <p:cNvSpPr txBox="1"/>
          <p:nvPr/>
        </p:nvSpPr>
        <p:spPr>
          <a:xfrm>
            <a:off x="11309609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$name9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66ED4-8A38-AB4A-A0AC-02A802EC99F6}"/>
              </a:ext>
            </a:extLst>
          </p:cNvPr>
          <p:cNvSpPr txBox="1"/>
          <p:nvPr/>
        </p:nvSpPr>
        <p:spPr>
          <a:xfrm>
            <a:off x="-66284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4462ACD-9367-724C-A922-77228B317752}"/>
              </a:ext>
            </a:extLst>
          </p:cNvPr>
          <p:cNvSpPr txBox="1"/>
          <p:nvPr/>
        </p:nvSpPr>
        <p:spPr>
          <a:xfrm>
            <a:off x="1343225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10BA0D7-72E7-4344-A11C-ADC084C99564}"/>
              </a:ext>
            </a:extLst>
          </p:cNvPr>
          <p:cNvSpPr txBox="1"/>
          <p:nvPr/>
        </p:nvSpPr>
        <p:spPr>
          <a:xfrm>
            <a:off x="2761699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BD57BE-37FD-7747-91AD-12043017A759}"/>
              </a:ext>
            </a:extLst>
          </p:cNvPr>
          <p:cNvSpPr txBox="1"/>
          <p:nvPr/>
        </p:nvSpPr>
        <p:spPr>
          <a:xfrm>
            <a:off x="4179460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2ABB1EA-BFFD-8447-B855-953862CDE3A2}"/>
              </a:ext>
            </a:extLst>
          </p:cNvPr>
          <p:cNvSpPr txBox="1"/>
          <p:nvPr/>
        </p:nvSpPr>
        <p:spPr>
          <a:xfrm>
            <a:off x="5607988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9DDE72C-5F5B-454C-9940-4D006BE1F521}"/>
              </a:ext>
            </a:extLst>
          </p:cNvPr>
          <p:cNvSpPr txBox="1"/>
          <p:nvPr/>
        </p:nvSpPr>
        <p:spPr>
          <a:xfrm>
            <a:off x="7027284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CA15924-F142-1847-ACEF-2E89AD550941}"/>
              </a:ext>
            </a:extLst>
          </p:cNvPr>
          <p:cNvSpPr txBox="1"/>
          <p:nvPr/>
        </p:nvSpPr>
        <p:spPr>
          <a:xfrm>
            <a:off x="8456901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BCE2034-ED74-EA46-895F-FD721DA82A9E}"/>
              </a:ext>
            </a:extLst>
          </p:cNvPr>
          <p:cNvSpPr txBox="1"/>
          <p:nvPr/>
        </p:nvSpPr>
        <p:spPr>
          <a:xfrm>
            <a:off x="9866817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1BA84D-E5F0-D342-AD96-F2BC7C27637B}"/>
              </a:ext>
            </a:extLst>
          </p:cNvPr>
          <p:cNvSpPr txBox="1"/>
          <p:nvPr/>
        </p:nvSpPr>
        <p:spPr>
          <a:xfrm>
            <a:off x="11309609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/>
              <a:t>$name18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635D006-0CB4-D54B-99FF-3B8CDFCD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86" y="1716797"/>
            <a:ext cx="406314" cy="1491096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A1C7BC2F-94C0-FD47-9C05-7D2E10C6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23" y="1716797"/>
            <a:ext cx="406314" cy="1491096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FD82995B-7F3E-5445-ADDC-D92A4E0F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905" y="1716797"/>
            <a:ext cx="406314" cy="1491096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BD5A5BEF-2F32-CE4D-9777-8BEA9406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58" y="1716797"/>
            <a:ext cx="406314" cy="1491096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F79FD4E8-47FD-F54B-B444-F63914D7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7" y="1716797"/>
            <a:ext cx="406314" cy="1491096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EB955070-4B7E-3B4C-A8DA-B0C5B837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248" y="1716797"/>
            <a:ext cx="406314" cy="1491096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62D79884-2926-7E41-81EA-14620D96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223" y="1716797"/>
            <a:ext cx="406314" cy="1491096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675F4EDE-5151-9841-AF59-BF77BAA2B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198" y="1716797"/>
            <a:ext cx="406314" cy="1491096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F7721CCE-1FF2-1E4C-A05D-B87E8146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560" y="1716797"/>
            <a:ext cx="406314" cy="1491096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62F1D39A-9574-9441-A7EE-E08857B6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57" y="6501442"/>
            <a:ext cx="406314" cy="1491096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3AF59128-8F2F-1248-9DC0-471A3C7F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94" y="6501442"/>
            <a:ext cx="406314" cy="1491096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FE44160-04FB-2440-AB57-B5F55D5A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676" y="6501442"/>
            <a:ext cx="406314" cy="1491096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BBE66BC5-C457-C540-9EC1-2F1BD662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29" y="6501442"/>
            <a:ext cx="406314" cy="1491096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4E30538-42C9-1A4B-A1C6-178D2AA45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88" y="6501442"/>
            <a:ext cx="406314" cy="1491096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876D8CAF-593F-8D4C-85AC-34B44E14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019" y="6501442"/>
            <a:ext cx="406314" cy="1491096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1289F28E-9AB8-3442-AC28-692C0F080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994" y="6501442"/>
            <a:ext cx="406314" cy="1491096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39AF9E5-7165-804F-9102-57517D1B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69" y="6501442"/>
            <a:ext cx="406314" cy="1491096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88E4577A-2201-864F-93D0-77A31781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331" y="6501442"/>
            <a:ext cx="406314" cy="14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9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10991</TotalTime>
  <Words>72</Words>
  <Application>Microsoft Office PowerPoint</Application>
  <PresentationFormat>A3 Paper (297x420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Loo,Royston,SINGAPORE,CCSD</dc:creator>
  <cp:lastModifiedBy>pohernshih@outlook.com</cp:lastModifiedBy>
  <cp:revision>26</cp:revision>
  <cp:lastPrinted>2021-06-13T09:36:33Z</cp:lastPrinted>
  <dcterms:created xsi:type="dcterms:W3CDTF">2021-06-12T16:28:27Z</dcterms:created>
  <dcterms:modified xsi:type="dcterms:W3CDTF">2021-06-21T08:56:29Z</dcterms:modified>
</cp:coreProperties>
</file>