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7A9D5D-E90E-744E-92D0-B73B46EA9FF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/>
    <p:restoredTop sz="96327"/>
  </p:normalViewPr>
  <p:slideViewPr>
    <p:cSldViewPr snapToGrid="0" snapToObjects="1">
      <p:cViewPr varScale="1">
        <p:scale>
          <a:sx n="48" d="100"/>
          <a:sy n="48" d="100"/>
        </p:scale>
        <p:origin x="1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AC48-CE32-F24A-8567-6CB4EA7E344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FD46-7805-304A-A78F-CCBA1004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2">
            <a:extLst>
              <a:ext uri="{FF2B5EF4-FFF2-40B4-BE49-F238E27FC236}">
                <a16:creationId xmlns:a16="http://schemas.microsoft.com/office/drawing/2014/main" id="{342DB5D4-952D-2145-B33A-15D32BDCD3CE}"/>
              </a:ext>
            </a:extLst>
          </p:cNvPr>
          <p:cNvGraphicFramePr>
            <a:graphicFrameLocks noGrp="1"/>
          </p:cNvGraphicFramePr>
          <p:nvPr/>
        </p:nvGraphicFramePr>
        <p:xfrm>
          <a:off x="-1009989" y="-40328"/>
          <a:ext cx="855860" cy="964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60">
                  <a:extLst>
                    <a:ext uri="{9D8B030D-6E8A-4147-A177-3AD203B41FA5}">
                      <a16:colId xmlns:a16="http://schemas.microsoft.com/office/drawing/2014/main" val="3288154974"/>
                    </a:ext>
                  </a:extLst>
                </a:gridCol>
              </a:tblGrid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9982"/>
                  </a:ext>
                </a:extLst>
              </a:tr>
              <a:tr h="48207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98901"/>
                  </a:ext>
                </a:extLst>
              </a:tr>
            </a:tbl>
          </a:graphicData>
        </a:graphic>
      </p:graphicFrame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F7A25DB8-A8C2-C34D-B225-CC026C0FBDED}"/>
              </a:ext>
            </a:extLst>
          </p:cNvPr>
          <p:cNvGraphicFramePr>
            <a:graphicFrameLocks noGrp="1"/>
          </p:cNvGraphicFramePr>
          <p:nvPr/>
        </p:nvGraphicFramePr>
        <p:xfrm>
          <a:off x="-17402" y="-660313"/>
          <a:ext cx="12819006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34">
                  <a:extLst>
                    <a:ext uri="{9D8B030D-6E8A-4147-A177-3AD203B41FA5}">
                      <a16:colId xmlns:a16="http://schemas.microsoft.com/office/drawing/2014/main" val="64766189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799584496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7881005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378396980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65099772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464225017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151551781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3081876835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131278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9394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88F293A-9A5F-4C42-A22E-1DC69D22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BF7CFB-C32A-7549-993C-B79EDC6BE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1929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FDACC5-183F-B541-8A6A-F24A4259E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3859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062AA6-AE33-0D4B-B3CC-2BA76B4EC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5788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DCD042-8D9D-BA41-A339-BE41535C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7184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F8DFEA-D330-7B44-8EEE-5A5829CC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6480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72082-7AD8-B046-AD57-730CA5B9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5776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8522A0-50E7-A446-A9B8-BE1CE990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5072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FD8129-A2C1-6840-9D29-49E22030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4368" y="-1731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99CE23-A947-7441-94D0-8D84A303F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28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64F3BD-0B38-BB44-BBEE-0EE54788D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42158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DC79F0-8FA5-B34D-93A6-0FB8927A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284087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460048-53A8-F84E-A330-F11A71597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4260172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728F4E-D92C-C842-A4D2-509F55DDD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5679468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7FB34F-25B7-1747-97E5-F9E92FF8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7098764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1A8FA5-6AA6-1D45-9181-6B505268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8518060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18F57C9-7CF9-0845-8265-013F4BCF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9937356" y="4795786"/>
            <a:ext cx="1443980" cy="4760895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148657-84A2-364A-955D-D84B7A983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5"/>
          <a:stretch/>
        </p:blipFill>
        <p:spPr>
          <a:xfrm>
            <a:off x="11356652" y="4795786"/>
            <a:ext cx="1443980" cy="4760895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97D33B-6F06-A84A-A883-1F95CFB75A32}"/>
              </a:ext>
            </a:extLst>
          </p:cNvPr>
          <p:cNvCxnSpPr/>
          <p:nvPr/>
        </p:nvCxnSpPr>
        <p:spPr>
          <a:xfrm>
            <a:off x="-1244600" y="4759164"/>
            <a:ext cx="1424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10CD274-6F2B-0E4F-952B-42FC28358A3C}"/>
              </a:ext>
            </a:extLst>
          </p:cNvPr>
          <p:cNvSpPr txBox="1"/>
          <p:nvPr/>
        </p:nvSpPr>
        <p:spPr>
          <a:xfrm>
            <a:off x="529671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6D8660-6C13-A848-A9B0-F771E85B0C85}"/>
              </a:ext>
            </a:extLst>
          </p:cNvPr>
          <p:cNvSpPr txBox="1"/>
          <p:nvPr/>
        </p:nvSpPr>
        <p:spPr>
          <a:xfrm>
            <a:off x="334618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D82C14-B248-4145-94A0-0DA6866051C3}"/>
              </a:ext>
            </a:extLst>
          </p:cNvPr>
          <p:cNvSpPr txBox="1"/>
          <p:nvPr/>
        </p:nvSpPr>
        <p:spPr>
          <a:xfrm>
            <a:off x="-17402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$recNo1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46445D-5BD1-6F45-ABBD-031A1C2034F0}"/>
              </a:ext>
            </a:extLst>
          </p:cNvPr>
          <p:cNvSpPr txBox="1"/>
          <p:nvPr/>
        </p:nvSpPr>
        <p:spPr>
          <a:xfrm>
            <a:off x="1404271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$recNo2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6154DC-9BE0-DB4C-B271-79AD25602AAB}"/>
              </a:ext>
            </a:extLst>
          </p:cNvPr>
          <p:cNvSpPr txBox="1"/>
          <p:nvPr/>
        </p:nvSpPr>
        <p:spPr>
          <a:xfrm>
            <a:off x="2825944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$recNo3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810513-4848-1D47-99C3-1F2BA2ED3D17}"/>
              </a:ext>
            </a:extLst>
          </p:cNvPr>
          <p:cNvSpPr txBox="1"/>
          <p:nvPr/>
        </p:nvSpPr>
        <p:spPr>
          <a:xfrm>
            <a:off x="4247617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$recNo4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6ABBAD-330A-6244-A402-6F0B6D00D3D0}"/>
              </a:ext>
            </a:extLst>
          </p:cNvPr>
          <p:cNvSpPr txBox="1"/>
          <p:nvPr/>
        </p:nvSpPr>
        <p:spPr>
          <a:xfrm>
            <a:off x="5669290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$recNo5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DC884E-9654-1F4C-89C1-144F398A32C4}"/>
              </a:ext>
            </a:extLst>
          </p:cNvPr>
          <p:cNvSpPr txBox="1"/>
          <p:nvPr/>
        </p:nvSpPr>
        <p:spPr>
          <a:xfrm>
            <a:off x="7090963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$recNo6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085883-EFA9-F247-89A3-CC01BDC0FDC3}"/>
              </a:ext>
            </a:extLst>
          </p:cNvPr>
          <p:cNvSpPr txBox="1"/>
          <p:nvPr/>
        </p:nvSpPr>
        <p:spPr>
          <a:xfrm>
            <a:off x="8512636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$recNo7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B34B595-5ACF-9C49-88CA-2B5CF4E2E91E}"/>
              </a:ext>
            </a:extLst>
          </p:cNvPr>
          <p:cNvSpPr txBox="1"/>
          <p:nvPr/>
        </p:nvSpPr>
        <p:spPr>
          <a:xfrm>
            <a:off x="9934309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$recNo8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F648BA-5686-454A-86EC-76B4EAD06188}"/>
              </a:ext>
            </a:extLst>
          </p:cNvPr>
          <p:cNvSpPr txBox="1"/>
          <p:nvPr/>
        </p:nvSpPr>
        <p:spPr>
          <a:xfrm>
            <a:off x="11355985" y="4460952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</a:rPr>
              <a:t>$recNo9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8CF501-3C6B-DD48-AF67-541E29E3ADDF}"/>
              </a:ext>
            </a:extLst>
          </p:cNvPr>
          <p:cNvSpPr txBox="1"/>
          <p:nvPr/>
        </p:nvSpPr>
        <p:spPr>
          <a:xfrm>
            <a:off x="-19112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$recNo10</a:t>
            </a:r>
            <a:endParaRPr lang="en-US" sz="14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DB66CB-64CB-2A49-AAE0-CCAB79B60CC1}"/>
              </a:ext>
            </a:extLst>
          </p:cNvPr>
          <p:cNvSpPr txBox="1"/>
          <p:nvPr/>
        </p:nvSpPr>
        <p:spPr>
          <a:xfrm>
            <a:off x="1402561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$recNo11</a:t>
            </a:r>
            <a:endParaRPr lang="en-US" sz="1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C2F258-6237-1048-8FDB-A42FB6D781DD}"/>
              </a:ext>
            </a:extLst>
          </p:cNvPr>
          <p:cNvSpPr txBox="1"/>
          <p:nvPr/>
        </p:nvSpPr>
        <p:spPr>
          <a:xfrm>
            <a:off x="2824234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$recNo12</a:t>
            </a:r>
            <a:endParaRPr lang="en-US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E320C3A-7706-9848-906A-A067A19AD48F}"/>
              </a:ext>
            </a:extLst>
          </p:cNvPr>
          <p:cNvSpPr txBox="1"/>
          <p:nvPr/>
        </p:nvSpPr>
        <p:spPr>
          <a:xfrm>
            <a:off x="4245907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$recNo13</a:t>
            </a:r>
            <a:endParaRPr lang="en-US" sz="1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089D170-1161-C345-8C68-224D1AA6AF92}"/>
              </a:ext>
            </a:extLst>
          </p:cNvPr>
          <p:cNvSpPr txBox="1"/>
          <p:nvPr/>
        </p:nvSpPr>
        <p:spPr>
          <a:xfrm>
            <a:off x="5667580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$recNo14</a:t>
            </a:r>
            <a:endParaRPr lang="en-US" sz="14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142456-3EAE-CD40-95A5-4E19A23AE15F}"/>
              </a:ext>
            </a:extLst>
          </p:cNvPr>
          <p:cNvSpPr txBox="1"/>
          <p:nvPr/>
        </p:nvSpPr>
        <p:spPr>
          <a:xfrm>
            <a:off x="7089253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$recNo15</a:t>
            </a:r>
            <a:endParaRPr lang="en-US" sz="1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7316E0-38DD-3947-8A74-81A666212A8F}"/>
              </a:ext>
            </a:extLst>
          </p:cNvPr>
          <p:cNvSpPr txBox="1"/>
          <p:nvPr/>
        </p:nvSpPr>
        <p:spPr>
          <a:xfrm>
            <a:off x="8510926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$recNo16</a:t>
            </a:r>
            <a:endParaRPr lang="en-US" sz="1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1D9BAE8-EC4B-8344-AFF0-6B52BC8BB4C0}"/>
              </a:ext>
            </a:extLst>
          </p:cNvPr>
          <p:cNvSpPr txBox="1"/>
          <p:nvPr/>
        </p:nvSpPr>
        <p:spPr>
          <a:xfrm>
            <a:off x="9932599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$recNo17</a:t>
            </a:r>
            <a:endParaRPr lang="en-US" sz="14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54A05E5-6B2C-AD4F-9033-D65E3D0ED057}"/>
              </a:ext>
            </a:extLst>
          </p:cNvPr>
          <p:cNvSpPr txBox="1"/>
          <p:nvPr/>
        </p:nvSpPr>
        <p:spPr>
          <a:xfrm>
            <a:off x="11354275" y="9306016"/>
            <a:ext cx="1461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$recNo18</a:t>
            </a:r>
            <a:endParaRPr lang="en-US" sz="14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571D07-9553-D54A-9167-09A2F0A07694}"/>
              </a:ext>
            </a:extLst>
          </p:cNvPr>
          <p:cNvSpPr txBox="1"/>
          <p:nvPr/>
        </p:nvSpPr>
        <p:spPr>
          <a:xfrm>
            <a:off x="1939978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9CF321-9A63-4D46-9693-7B5A16FFC204}"/>
              </a:ext>
            </a:extLst>
          </p:cNvPr>
          <p:cNvSpPr txBox="1"/>
          <p:nvPr/>
        </p:nvSpPr>
        <p:spPr>
          <a:xfrm>
            <a:off x="1744925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6C70334-7AB7-0C41-BB2D-A64589706DD8}"/>
              </a:ext>
            </a:extLst>
          </p:cNvPr>
          <p:cNvSpPr txBox="1"/>
          <p:nvPr/>
        </p:nvSpPr>
        <p:spPr>
          <a:xfrm>
            <a:off x="3385990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4F2561-8536-DF4B-9445-BD9799EE87FA}"/>
              </a:ext>
            </a:extLst>
          </p:cNvPr>
          <p:cNvSpPr txBox="1"/>
          <p:nvPr/>
        </p:nvSpPr>
        <p:spPr>
          <a:xfrm>
            <a:off x="3190937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F3D6EA-0612-844B-AACC-DA3B2F5EFD98}"/>
              </a:ext>
            </a:extLst>
          </p:cNvPr>
          <p:cNvSpPr txBox="1"/>
          <p:nvPr/>
        </p:nvSpPr>
        <p:spPr>
          <a:xfrm>
            <a:off x="4795753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933FE60-7D60-2F4B-86D2-3289B4DE0800}"/>
              </a:ext>
            </a:extLst>
          </p:cNvPr>
          <p:cNvSpPr txBox="1"/>
          <p:nvPr/>
        </p:nvSpPr>
        <p:spPr>
          <a:xfrm>
            <a:off x="4600700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4F090F3-D9E4-B24D-94B9-721473860933}"/>
              </a:ext>
            </a:extLst>
          </p:cNvPr>
          <p:cNvSpPr txBox="1"/>
          <p:nvPr/>
        </p:nvSpPr>
        <p:spPr>
          <a:xfrm>
            <a:off x="6227316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1242AB7-05BD-D348-A4E4-C866FAB42B12}"/>
              </a:ext>
            </a:extLst>
          </p:cNvPr>
          <p:cNvSpPr txBox="1"/>
          <p:nvPr/>
        </p:nvSpPr>
        <p:spPr>
          <a:xfrm>
            <a:off x="6032263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D96361-0120-B240-A940-DD2E7532D929}"/>
              </a:ext>
            </a:extLst>
          </p:cNvPr>
          <p:cNvSpPr txBox="1"/>
          <p:nvPr/>
        </p:nvSpPr>
        <p:spPr>
          <a:xfrm>
            <a:off x="7617817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34199B7-6E52-5745-AAD3-E9846CA3610E}"/>
              </a:ext>
            </a:extLst>
          </p:cNvPr>
          <p:cNvSpPr txBox="1"/>
          <p:nvPr/>
        </p:nvSpPr>
        <p:spPr>
          <a:xfrm>
            <a:off x="7422764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16325BE-ED88-C44F-A989-431F11933A9D}"/>
              </a:ext>
            </a:extLst>
          </p:cNvPr>
          <p:cNvSpPr txBox="1"/>
          <p:nvPr/>
        </p:nvSpPr>
        <p:spPr>
          <a:xfrm>
            <a:off x="9037113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AE90C49-1FF3-8E44-A8B4-4608E0311C95}"/>
              </a:ext>
            </a:extLst>
          </p:cNvPr>
          <p:cNvSpPr txBox="1"/>
          <p:nvPr/>
        </p:nvSpPr>
        <p:spPr>
          <a:xfrm>
            <a:off x="8842060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$childname7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7A5E188-F1F0-0B49-9DEE-121826A0F6B0}"/>
              </a:ext>
            </a:extLst>
          </p:cNvPr>
          <p:cNvSpPr txBox="1"/>
          <p:nvPr/>
        </p:nvSpPr>
        <p:spPr>
          <a:xfrm>
            <a:off x="10473381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A776816-5963-F044-8504-4B4A62D72524}"/>
              </a:ext>
            </a:extLst>
          </p:cNvPr>
          <p:cNvSpPr txBox="1"/>
          <p:nvPr/>
        </p:nvSpPr>
        <p:spPr>
          <a:xfrm>
            <a:off x="10278328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EAFB05E-C36B-204D-9669-4A0984362AC5}"/>
              </a:ext>
            </a:extLst>
          </p:cNvPr>
          <p:cNvSpPr txBox="1"/>
          <p:nvPr/>
        </p:nvSpPr>
        <p:spPr>
          <a:xfrm>
            <a:off x="11927126" y="1677208"/>
            <a:ext cx="452109" cy="1333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A15271-55E7-A14A-A913-745166142263}"/>
              </a:ext>
            </a:extLst>
          </p:cNvPr>
          <p:cNvSpPr txBox="1"/>
          <p:nvPr/>
        </p:nvSpPr>
        <p:spPr>
          <a:xfrm>
            <a:off x="11732073" y="2938001"/>
            <a:ext cx="68293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$childname9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458CF-3AE0-944B-A3F1-5933F737CC1D}"/>
              </a:ext>
            </a:extLst>
          </p:cNvPr>
          <p:cNvSpPr txBox="1"/>
          <p:nvPr/>
        </p:nvSpPr>
        <p:spPr>
          <a:xfrm>
            <a:off x="513274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1E261E6-D03F-9141-85E1-1B13832401CD}"/>
              </a:ext>
            </a:extLst>
          </p:cNvPr>
          <p:cNvSpPr txBox="1"/>
          <p:nvPr/>
        </p:nvSpPr>
        <p:spPr>
          <a:xfrm>
            <a:off x="308113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2F242E3-2CFF-1B49-97AE-16EF6B1B3E48}"/>
              </a:ext>
            </a:extLst>
          </p:cNvPr>
          <p:cNvSpPr txBox="1"/>
          <p:nvPr/>
        </p:nvSpPr>
        <p:spPr>
          <a:xfrm>
            <a:off x="1923581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CCFBA-FB8B-6C47-8E18-3F72095CE34E}"/>
              </a:ext>
            </a:extLst>
          </p:cNvPr>
          <p:cNvSpPr txBox="1"/>
          <p:nvPr/>
        </p:nvSpPr>
        <p:spPr>
          <a:xfrm>
            <a:off x="1718420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AEFE43-BCC7-FA4A-A818-953DB9AA2F58}"/>
              </a:ext>
            </a:extLst>
          </p:cNvPr>
          <p:cNvSpPr txBox="1"/>
          <p:nvPr/>
        </p:nvSpPr>
        <p:spPr>
          <a:xfrm>
            <a:off x="3369593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5101720-0C8D-7C40-9EE8-9BDF0B45FE58}"/>
              </a:ext>
            </a:extLst>
          </p:cNvPr>
          <p:cNvSpPr txBox="1"/>
          <p:nvPr/>
        </p:nvSpPr>
        <p:spPr>
          <a:xfrm>
            <a:off x="3164432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CD188A4-316E-964D-B0F2-2FAC305C49DD}"/>
              </a:ext>
            </a:extLst>
          </p:cNvPr>
          <p:cNvSpPr txBox="1"/>
          <p:nvPr/>
        </p:nvSpPr>
        <p:spPr>
          <a:xfrm>
            <a:off x="4779356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20F555F-ABAB-AB4C-967F-46EF6B9CBA83}"/>
              </a:ext>
            </a:extLst>
          </p:cNvPr>
          <p:cNvSpPr txBox="1"/>
          <p:nvPr/>
        </p:nvSpPr>
        <p:spPr>
          <a:xfrm>
            <a:off x="4574195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7449E48-DDEB-614B-A024-3FF348336B2D}"/>
              </a:ext>
            </a:extLst>
          </p:cNvPr>
          <p:cNvSpPr txBox="1"/>
          <p:nvPr/>
        </p:nvSpPr>
        <p:spPr>
          <a:xfrm>
            <a:off x="6210919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44CCD27-2B02-9842-B04A-1E8892C4371F}"/>
              </a:ext>
            </a:extLst>
          </p:cNvPr>
          <p:cNvSpPr txBox="1"/>
          <p:nvPr/>
        </p:nvSpPr>
        <p:spPr>
          <a:xfrm>
            <a:off x="6005758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6DF0BD-42A4-3D4D-9A52-878AF03393BA}"/>
              </a:ext>
            </a:extLst>
          </p:cNvPr>
          <p:cNvSpPr txBox="1"/>
          <p:nvPr/>
        </p:nvSpPr>
        <p:spPr>
          <a:xfrm>
            <a:off x="7601420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0475D57-CF3B-1D48-9EA9-AE936EFD14DD}"/>
              </a:ext>
            </a:extLst>
          </p:cNvPr>
          <p:cNvSpPr txBox="1"/>
          <p:nvPr/>
        </p:nvSpPr>
        <p:spPr>
          <a:xfrm>
            <a:off x="7396259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$childname15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9EE5304-82A3-9944-806B-93884F253B04}"/>
              </a:ext>
            </a:extLst>
          </p:cNvPr>
          <p:cNvSpPr txBox="1"/>
          <p:nvPr/>
        </p:nvSpPr>
        <p:spPr>
          <a:xfrm>
            <a:off x="9020716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$fn16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C108167-4E56-F449-BE2A-88342071676D}"/>
              </a:ext>
            </a:extLst>
          </p:cNvPr>
          <p:cNvSpPr txBox="1"/>
          <p:nvPr/>
        </p:nvSpPr>
        <p:spPr>
          <a:xfrm>
            <a:off x="8815555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$childname16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737C982-54BA-6A4F-A886-847E73A622E5}"/>
              </a:ext>
            </a:extLst>
          </p:cNvPr>
          <p:cNvSpPr txBox="1"/>
          <p:nvPr/>
        </p:nvSpPr>
        <p:spPr>
          <a:xfrm>
            <a:off x="10456984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$fn17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EFBF02-17A0-6943-BF69-0EE513FE2CF0}"/>
              </a:ext>
            </a:extLst>
          </p:cNvPr>
          <p:cNvSpPr txBox="1"/>
          <p:nvPr/>
        </p:nvSpPr>
        <p:spPr>
          <a:xfrm>
            <a:off x="10251823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$childname17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FAB2D0B-218B-1E44-AAFA-FD41CE2DDA80}"/>
              </a:ext>
            </a:extLst>
          </p:cNvPr>
          <p:cNvSpPr txBox="1"/>
          <p:nvPr/>
        </p:nvSpPr>
        <p:spPr>
          <a:xfrm>
            <a:off x="11910729" y="6476699"/>
            <a:ext cx="415498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$fn18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02B7B51-36AD-0A4B-A6B3-F2D4A1A76266}"/>
              </a:ext>
            </a:extLst>
          </p:cNvPr>
          <p:cNvSpPr txBox="1"/>
          <p:nvPr/>
        </p:nvSpPr>
        <p:spPr>
          <a:xfrm>
            <a:off x="11705568" y="7761116"/>
            <a:ext cx="74796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50000"/>
                  </a:schemeClr>
                </a:solidFill>
              </a:rPr>
              <a:t>$childname18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16CB81E-969D-FF48-985E-DBB0F1B6F11E}"/>
              </a:ext>
            </a:extLst>
          </p:cNvPr>
          <p:cNvSpPr txBox="1"/>
          <p:nvPr/>
        </p:nvSpPr>
        <p:spPr>
          <a:xfrm>
            <a:off x="-66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31798D-6463-CA4E-9096-36A22CB9CF42}"/>
              </a:ext>
            </a:extLst>
          </p:cNvPr>
          <p:cNvSpPr txBox="1"/>
          <p:nvPr/>
        </p:nvSpPr>
        <p:spPr>
          <a:xfrm>
            <a:off x="1343225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D14CE2-C4EA-AE4C-AB32-20BF45C5DDA6}"/>
              </a:ext>
            </a:extLst>
          </p:cNvPr>
          <p:cNvSpPr txBox="1"/>
          <p:nvPr/>
        </p:nvSpPr>
        <p:spPr>
          <a:xfrm>
            <a:off x="276169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41D17D7-37D7-B84B-B4D6-3FB8B5F07B45}"/>
              </a:ext>
            </a:extLst>
          </p:cNvPr>
          <p:cNvSpPr txBox="1"/>
          <p:nvPr/>
        </p:nvSpPr>
        <p:spPr>
          <a:xfrm>
            <a:off x="4179460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FBD3804-FA29-8446-A898-5380E36EF6E2}"/>
              </a:ext>
            </a:extLst>
          </p:cNvPr>
          <p:cNvSpPr txBox="1"/>
          <p:nvPr/>
        </p:nvSpPr>
        <p:spPr>
          <a:xfrm>
            <a:off x="5607988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4A80C5-9BA5-EF47-B27B-0A63495A31E6}"/>
              </a:ext>
            </a:extLst>
          </p:cNvPr>
          <p:cNvSpPr txBox="1"/>
          <p:nvPr/>
        </p:nvSpPr>
        <p:spPr>
          <a:xfrm>
            <a:off x="7027284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67E8679-DDF3-4049-AA97-B99FFC67E9B7}"/>
              </a:ext>
            </a:extLst>
          </p:cNvPr>
          <p:cNvSpPr txBox="1"/>
          <p:nvPr/>
        </p:nvSpPr>
        <p:spPr>
          <a:xfrm>
            <a:off x="8456901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B202A85-4DA4-E747-9DD8-55E21417A199}"/>
              </a:ext>
            </a:extLst>
          </p:cNvPr>
          <p:cNvSpPr txBox="1"/>
          <p:nvPr/>
        </p:nvSpPr>
        <p:spPr>
          <a:xfrm>
            <a:off x="9866817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85D633-B2E8-8E49-92E0-DD43E2D49465}"/>
              </a:ext>
            </a:extLst>
          </p:cNvPr>
          <p:cNvSpPr txBox="1"/>
          <p:nvPr/>
        </p:nvSpPr>
        <p:spPr>
          <a:xfrm>
            <a:off x="11309609" y="1682708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$name9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684380F-0F49-B04E-83D8-EB58D1DA6236}"/>
              </a:ext>
            </a:extLst>
          </p:cNvPr>
          <p:cNvSpPr txBox="1"/>
          <p:nvPr/>
        </p:nvSpPr>
        <p:spPr>
          <a:xfrm>
            <a:off x="-66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86B5511-94DE-FF41-8EE4-4FDDE530898D}"/>
              </a:ext>
            </a:extLst>
          </p:cNvPr>
          <p:cNvSpPr txBox="1"/>
          <p:nvPr/>
        </p:nvSpPr>
        <p:spPr>
          <a:xfrm>
            <a:off x="1343225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660957-C1F1-C84E-87C9-34761E4CCADF}"/>
              </a:ext>
            </a:extLst>
          </p:cNvPr>
          <p:cNvSpPr txBox="1"/>
          <p:nvPr/>
        </p:nvSpPr>
        <p:spPr>
          <a:xfrm>
            <a:off x="276169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9373908-732D-0A4A-B45B-C30568F277CD}"/>
              </a:ext>
            </a:extLst>
          </p:cNvPr>
          <p:cNvSpPr txBox="1"/>
          <p:nvPr/>
        </p:nvSpPr>
        <p:spPr>
          <a:xfrm>
            <a:off x="4179460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$name13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10C44E-04FF-F24C-84BE-FA201CB88CCC}"/>
              </a:ext>
            </a:extLst>
          </p:cNvPr>
          <p:cNvSpPr txBox="1"/>
          <p:nvPr/>
        </p:nvSpPr>
        <p:spPr>
          <a:xfrm>
            <a:off x="5607988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$name14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9E785F4-C60E-B247-80CE-CF8335C25DC5}"/>
              </a:ext>
            </a:extLst>
          </p:cNvPr>
          <p:cNvSpPr txBox="1"/>
          <p:nvPr/>
        </p:nvSpPr>
        <p:spPr>
          <a:xfrm>
            <a:off x="7027284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$name15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EA7D7EB-8594-4C46-857C-32703741CA9D}"/>
              </a:ext>
            </a:extLst>
          </p:cNvPr>
          <p:cNvSpPr txBox="1"/>
          <p:nvPr/>
        </p:nvSpPr>
        <p:spPr>
          <a:xfrm>
            <a:off x="8456901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3261461-845C-534D-A3C5-74F92491B524}"/>
              </a:ext>
            </a:extLst>
          </p:cNvPr>
          <p:cNvSpPr txBox="1"/>
          <p:nvPr/>
        </p:nvSpPr>
        <p:spPr>
          <a:xfrm>
            <a:off x="9866817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$name17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91990C4-03C9-BC4E-BFE8-EC381FCB6531}"/>
              </a:ext>
            </a:extLst>
          </p:cNvPr>
          <p:cNvSpPr txBox="1"/>
          <p:nvPr/>
        </p:nvSpPr>
        <p:spPr>
          <a:xfrm>
            <a:off x="11309609" y="6507401"/>
            <a:ext cx="430887" cy="1323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$name18</a:t>
            </a:r>
          </a:p>
        </p:txBody>
      </p:sp>
    </p:spTree>
    <p:extLst>
      <p:ext uri="{BB962C8B-B14F-4D97-AF65-F5344CB8AC3E}">
        <p14:creationId xmlns:p14="http://schemas.microsoft.com/office/powerpoint/2010/main" val="259516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10999</TotalTime>
  <Words>144</Words>
  <Application>Microsoft Office PowerPoint</Application>
  <PresentationFormat>A3 Paper (297x420 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Loo,Royston,SINGAPORE,CCSD</dc:creator>
  <cp:lastModifiedBy>pohernshih@outlook.com</cp:lastModifiedBy>
  <cp:revision>36</cp:revision>
  <cp:lastPrinted>2021-06-13T09:36:33Z</cp:lastPrinted>
  <dcterms:created xsi:type="dcterms:W3CDTF">2021-06-12T16:28:27Z</dcterms:created>
  <dcterms:modified xsi:type="dcterms:W3CDTF">2021-06-21T09:24:01Z</dcterms:modified>
</cp:coreProperties>
</file>