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7A9D5D-E90E-744E-92D0-B73B46EA9FF6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/>
    <p:restoredTop sz="96327"/>
  </p:normalViewPr>
  <p:slideViewPr>
    <p:cSldViewPr snapToGrid="0" snapToObjects="1">
      <p:cViewPr>
        <p:scale>
          <a:sx n="50" d="100"/>
          <a:sy n="50" d="100"/>
        </p:scale>
        <p:origin x="105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2">
            <a:extLst>
              <a:ext uri="{FF2B5EF4-FFF2-40B4-BE49-F238E27FC236}">
                <a16:creationId xmlns:a16="http://schemas.microsoft.com/office/drawing/2014/main" id="{342DB5D4-952D-2145-B33A-15D32BDCD3CE}"/>
              </a:ext>
            </a:extLst>
          </p:cNvPr>
          <p:cNvGraphicFramePr>
            <a:graphicFrameLocks noGrp="1"/>
          </p:cNvGraphicFramePr>
          <p:nvPr/>
        </p:nvGraphicFramePr>
        <p:xfrm>
          <a:off x="-1009989" y="-40328"/>
          <a:ext cx="855860" cy="964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60">
                  <a:extLst>
                    <a:ext uri="{9D8B030D-6E8A-4147-A177-3AD203B41FA5}">
                      <a16:colId xmlns:a16="http://schemas.microsoft.com/office/drawing/2014/main" val="3288154974"/>
                    </a:ext>
                  </a:extLst>
                </a:gridCol>
              </a:tblGrid>
              <a:tr h="4820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9982"/>
                  </a:ext>
                </a:extLst>
              </a:tr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98901"/>
                  </a:ext>
                </a:extLst>
              </a:tr>
            </a:tbl>
          </a:graphicData>
        </a:graphic>
      </p:graphicFrame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F7A25DB8-A8C2-C34D-B225-CC026C0FBDED}"/>
              </a:ext>
            </a:extLst>
          </p:cNvPr>
          <p:cNvGraphicFramePr>
            <a:graphicFrameLocks noGrp="1"/>
          </p:cNvGraphicFramePr>
          <p:nvPr/>
        </p:nvGraphicFramePr>
        <p:xfrm>
          <a:off x="-17402" y="-660313"/>
          <a:ext cx="12819006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34">
                  <a:extLst>
                    <a:ext uri="{9D8B030D-6E8A-4147-A177-3AD203B41FA5}">
                      <a16:colId xmlns:a16="http://schemas.microsoft.com/office/drawing/2014/main" val="64766189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799584496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7881005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378396980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65099772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246422501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15155178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0818768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131278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93942"/>
                  </a:ext>
                </a:extLst>
              </a:tr>
            </a:tbl>
          </a:graphicData>
        </a:graphic>
      </p:graphicFrame>
      <p:pic>
        <p:nvPicPr>
          <p:cNvPr id="142" name="Picture 141">
            <a:extLst>
              <a:ext uri="{FF2B5EF4-FFF2-40B4-BE49-F238E27FC236}">
                <a16:creationId xmlns:a16="http://schemas.microsoft.com/office/drawing/2014/main" id="{D15E90D2-0320-FF4D-97E0-CCCA092A5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"/>
          <a:stretch/>
        </p:blipFill>
        <p:spPr>
          <a:xfrm>
            <a:off x="0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F5F1FC4-2B68-8943-94E8-7118B328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9"/>
          <a:stretch/>
        </p:blipFill>
        <p:spPr>
          <a:xfrm>
            <a:off x="2838796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6138E765-FB23-BA4A-9B57-69C76CD51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9"/>
          <a:stretch/>
        </p:blipFill>
        <p:spPr>
          <a:xfrm>
            <a:off x="1419398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BE4D6C5-D96D-5B4D-9D42-7EE1131027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4258194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B4AFD0F1-9D30-A24D-B78B-5A57D7A10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5677592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5253908-D051-2D4B-96FB-9D4BB697C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7096990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811D9535-CA5F-6D45-A06D-1FA1C304B4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9935786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84592B67-7CDF-B94E-AADA-C1DDA68250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11355181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48681548-61B5-5745-A5C0-1450BE34E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8516388" y="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A3C0C7D-7969-984D-959F-D785A60655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0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CB00843C-3B8C-754E-9046-51376D09C7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2841970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63C73F73-1BAC-9040-B181-B608A951A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1420985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42FD06B4-2EB8-1E4D-A617-497F83F6E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4262955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814772E8-2440-534F-BB40-C2D5034EC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5683940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4B2838F-71C3-4144-8274-DD11F6575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7104925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22CFFF6-DB48-6B4E-A2D3-4CE5A7522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9946895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C180E65-FA15-9043-A585-5C894A0AA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11367881" y="4800600"/>
            <a:ext cx="1443980" cy="4759164"/>
          </a:xfrm>
          <a:prstGeom prst="rect">
            <a:avLst/>
          </a:prstGeom>
          <a:ln>
            <a:noFill/>
          </a:ln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DA90FDE5-CACC-9F41-9411-D5457B46C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9"/>
          <a:stretch/>
        </p:blipFill>
        <p:spPr>
          <a:xfrm>
            <a:off x="8525910" y="4800600"/>
            <a:ext cx="1443980" cy="4759164"/>
          </a:xfrm>
          <a:prstGeom prst="rect">
            <a:avLst/>
          </a:prstGeom>
          <a:ln>
            <a:noFill/>
          </a:ln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9A5F814-A25E-B949-B7D8-930737778A2C}"/>
              </a:ext>
            </a:extLst>
          </p:cNvPr>
          <p:cNvCxnSpPr/>
          <p:nvPr/>
        </p:nvCxnSpPr>
        <p:spPr>
          <a:xfrm>
            <a:off x="-1244600" y="4759164"/>
            <a:ext cx="1424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ED137BC-D32E-2C4B-8755-99DF83EC95C7}"/>
              </a:ext>
            </a:extLst>
          </p:cNvPr>
          <p:cNvCxnSpPr/>
          <p:nvPr/>
        </p:nvCxnSpPr>
        <p:spPr>
          <a:xfrm>
            <a:off x="-1244600" y="4759164"/>
            <a:ext cx="1424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212404BF-B2DF-1D49-8524-E8679695AA79}"/>
              </a:ext>
            </a:extLst>
          </p:cNvPr>
          <p:cNvSpPr txBox="1"/>
          <p:nvPr/>
        </p:nvSpPr>
        <p:spPr>
          <a:xfrm>
            <a:off x="-17402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3705DF6-FD5A-0546-B5CD-BFD79ACAD081}"/>
              </a:ext>
            </a:extLst>
          </p:cNvPr>
          <p:cNvSpPr txBox="1"/>
          <p:nvPr/>
        </p:nvSpPr>
        <p:spPr>
          <a:xfrm>
            <a:off x="1404271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$recNo2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765BC86-D004-BC40-8414-84337A98C31F}"/>
              </a:ext>
            </a:extLst>
          </p:cNvPr>
          <p:cNvSpPr txBox="1"/>
          <p:nvPr/>
        </p:nvSpPr>
        <p:spPr>
          <a:xfrm>
            <a:off x="2825944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$recNo3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DE02E0B-A7E7-2644-B9A0-BAF055C4AB83}"/>
              </a:ext>
            </a:extLst>
          </p:cNvPr>
          <p:cNvSpPr txBox="1"/>
          <p:nvPr/>
        </p:nvSpPr>
        <p:spPr>
          <a:xfrm>
            <a:off x="4247617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9C6CF49-81D6-874F-B4F2-884F81DB3D02}"/>
              </a:ext>
            </a:extLst>
          </p:cNvPr>
          <p:cNvSpPr txBox="1"/>
          <p:nvPr/>
        </p:nvSpPr>
        <p:spPr>
          <a:xfrm>
            <a:off x="5669290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$recNo5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9315CEA-5F92-E648-9E81-EC8404E1FCFD}"/>
              </a:ext>
            </a:extLst>
          </p:cNvPr>
          <p:cNvSpPr txBox="1"/>
          <p:nvPr/>
        </p:nvSpPr>
        <p:spPr>
          <a:xfrm>
            <a:off x="7090963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5393C4B-56C4-8A47-A67E-ACB31E33EBE2}"/>
              </a:ext>
            </a:extLst>
          </p:cNvPr>
          <p:cNvSpPr txBox="1"/>
          <p:nvPr/>
        </p:nvSpPr>
        <p:spPr>
          <a:xfrm>
            <a:off x="8512636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$recNo7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C4230F0-A7A2-2E49-84BA-1DE5BE98060A}"/>
              </a:ext>
            </a:extLst>
          </p:cNvPr>
          <p:cNvSpPr txBox="1"/>
          <p:nvPr/>
        </p:nvSpPr>
        <p:spPr>
          <a:xfrm>
            <a:off x="9934309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B9CA374-42B0-A54B-BCF1-CABC4F52ABDE}"/>
              </a:ext>
            </a:extLst>
          </p:cNvPr>
          <p:cNvSpPr txBox="1"/>
          <p:nvPr/>
        </p:nvSpPr>
        <p:spPr>
          <a:xfrm>
            <a:off x="11355985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$recNo9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A82DE09-13C9-8F47-A131-60127609E837}"/>
              </a:ext>
            </a:extLst>
          </p:cNvPr>
          <p:cNvSpPr txBox="1"/>
          <p:nvPr/>
        </p:nvSpPr>
        <p:spPr>
          <a:xfrm>
            <a:off x="-19112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$recNo10</a:t>
            </a:r>
            <a:endParaRPr lang="en-US" sz="1400" b="1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EF56C76-0E79-564C-A5E5-BB69528C0E8A}"/>
              </a:ext>
            </a:extLst>
          </p:cNvPr>
          <p:cNvSpPr txBox="1"/>
          <p:nvPr/>
        </p:nvSpPr>
        <p:spPr>
          <a:xfrm>
            <a:off x="1402561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$recNo11</a:t>
            </a:r>
            <a:endParaRPr lang="en-US" sz="1400" b="1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DF287E0-55E2-F747-8541-F67868714069}"/>
              </a:ext>
            </a:extLst>
          </p:cNvPr>
          <p:cNvSpPr txBox="1"/>
          <p:nvPr/>
        </p:nvSpPr>
        <p:spPr>
          <a:xfrm>
            <a:off x="2824234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$recNo12</a:t>
            </a:r>
            <a:endParaRPr lang="en-US" sz="1400" b="1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884C0C7-DDB5-714C-A4F3-5EA202D91A0F}"/>
              </a:ext>
            </a:extLst>
          </p:cNvPr>
          <p:cNvSpPr txBox="1"/>
          <p:nvPr/>
        </p:nvSpPr>
        <p:spPr>
          <a:xfrm>
            <a:off x="4245907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$recNo13</a:t>
            </a:r>
            <a:endParaRPr lang="en-US" sz="1400" b="1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B3BD124-6054-EF44-9472-D8289D46DE43}"/>
              </a:ext>
            </a:extLst>
          </p:cNvPr>
          <p:cNvSpPr txBox="1"/>
          <p:nvPr/>
        </p:nvSpPr>
        <p:spPr>
          <a:xfrm>
            <a:off x="5667580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$recNo14</a:t>
            </a:r>
            <a:endParaRPr lang="en-US" sz="1400" b="1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30A4DAE-7BBA-C647-9C11-71B648129064}"/>
              </a:ext>
            </a:extLst>
          </p:cNvPr>
          <p:cNvSpPr txBox="1"/>
          <p:nvPr/>
        </p:nvSpPr>
        <p:spPr>
          <a:xfrm>
            <a:off x="7089253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$recNo15</a:t>
            </a:r>
            <a:endParaRPr lang="en-US" sz="1400" b="1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931511A-A370-F447-9BFE-AD68D29449B4}"/>
              </a:ext>
            </a:extLst>
          </p:cNvPr>
          <p:cNvSpPr txBox="1"/>
          <p:nvPr/>
        </p:nvSpPr>
        <p:spPr>
          <a:xfrm>
            <a:off x="8510926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$recNo16</a:t>
            </a:r>
            <a:endParaRPr lang="en-US" sz="1400" b="1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4EDEECE8-BA75-E447-AEC3-ABD05BC4EF15}"/>
              </a:ext>
            </a:extLst>
          </p:cNvPr>
          <p:cNvSpPr txBox="1"/>
          <p:nvPr/>
        </p:nvSpPr>
        <p:spPr>
          <a:xfrm>
            <a:off x="9932599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$recNo17</a:t>
            </a:r>
            <a:endParaRPr lang="en-US" sz="1400" b="1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3E6D9EE-75F8-7B47-92F4-8C87DA1CEE93}"/>
              </a:ext>
            </a:extLst>
          </p:cNvPr>
          <p:cNvSpPr txBox="1"/>
          <p:nvPr/>
        </p:nvSpPr>
        <p:spPr>
          <a:xfrm>
            <a:off x="11354275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$recNo18</a:t>
            </a:r>
            <a:endParaRPr lang="en-US" sz="1400" b="1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A120442-9E31-3448-B89D-57E38FBECB7B}"/>
              </a:ext>
            </a:extLst>
          </p:cNvPr>
          <p:cNvSpPr txBox="1"/>
          <p:nvPr/>
        </p:nvSpPr>
        <p:spPr>
          <a:xfrm>
            <a:off x="-66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6A18894-C7C2-834F-AF16-B88CDA8F07AE}"/>
              </a:ext>
            </a:extLst>
          </p:cNvPr>
          <p:cNvSpPr txBox="1"/>
          <p:nvPr/>
        </p:nvSpPr>
        <p:spPr>
          <a:xfrm>
            <a:off x="1343225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227A6D7-49EC-B547-B767-B0F9F9371F4F}"/>
              </a:ext>
            </a:extLst>
          </p:cNvPr>
          <p:cNvSpPr txBox="1"/>
          <p:nvPr/>
        </p:nvSpPr>
        <p:spPr>
          <a:xfrm>
            <a:off x="276169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$name3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FD34C8F-3E7F-E141-B2FA-AEA48BCA3E98}"/>
              </a:ext>
            </a:extLst>
          </p:cNvPr>
          <p:cNvSpPr txBox="1"/>
          <p:nvPr/>
        </p:nvSpPr>
        <p:spPr>
          <a:xfrm>
            <a:off x="4179460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$name4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68390CB-06C5-AC45-8FEA-5764C9772140}"/>
              </a:ext>
            </a:extLst>
          </p:cNvPr>
          <p:cNvSpPr txBox="1"/>
          <p:nvPr/>
        </p:nvSpPr>
        <p:spPr>
          <a:xfrm>
            <a:off x="560798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$name5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3196097-2CC2-9B43-9DC4-9539C767BB5C}"/>
              </a:ext>
            </a:extLst>
          </p:cNvPr>
          <p:cNvSpPr txBox="1"/>
          <p:nvPr/>
        </p:nvSpPr>
        <p:spPr>
          <a:xfrm>
            <a:off x="7027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$name6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80CAAE95-AEE5-114F-8573-FD3A2BDA4994}"/>
              </a:ext>
            </a:extLst>
          </p:cNvPr>
          <p:cNvSpPr txBox="1"/>
          <p:nvPr/>
        </p:nvSpPr>
        <p:spPr>
          <a:xfrm>
            <a:off x="8456901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$name7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CEBE751-C0D2-394B-8D9C-13B1CAC15E3B}"/>
              </a:ext>
            </a:extLst>
          </p:cNvPr>
          <p:cNvSpPr txBox="1"/>
          <p:nvPr/>
        </p:nvSpPr>
        <p:spPr>
          <a:xfrm>
            <a:off x="9866817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$name8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65E6688-105C-9E44-9A81-234BFF1E5BB6}"/>
              </a:ext>
            </a:extLst>
          </p:cNvPr>
          <p:cNvSpPr txBox="1"/>
          <p:nvPr/>
        </p:nvSpPr>
        <p:spPr>
          <a:xfrm>
            <a:off x="11309609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$name9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65B14C5-7509-C44E-A4B8-899E5D5086A9}"/>
              </a:ext>
            </a:extLst>
          </p:cNvPr>
          <p:cNvSpPr txBox="1"/>
          <p:nvPr/>
        </p:nvSpPr>
        <p:spPr>
          <a:xfrm>
            <a:off x="-66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300CED9-3E8E-E040-8254-97670CDD9190}"/>
              </a:ext>
            </a:extLst>
          </p:cNvPr>
          <p:cNvSpPr txBox="1"/>
          <p:nvPr/>
        </p:nvSpPr>
        <p:spPr>
          <a:xfrm>
            <a:off x="1343225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$name11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35853C9-B645-DF48-B7E5-0DF24E4C4536}"/>
              </a:ext>
            </a:extLst>
          </p:cNvPr>
          <p:cNvSpPr txBox="1"/>
          <p:nvPr/>
        </p:nvSpPr>
        <p:spPr>
          <a:xfrm>
            <a:off x="276169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$name12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1724144-91F0-424F-8F45-2BC054C43B8D}"/>
              </a:ext>
            </a:extLst>
          </p:cNvPr>
          <p:cNvSpPr txBox="1"/>
          <p:nvPr/>
        </p:nvSpPr>
        <p:spPr>
          <a:xfrm>
            <a:off x="4179460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$name13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19C1B9E-1A0C-8048-9FC9-C9CB0C55ED2E}"/>
              </a:ext>
            </a:extLst>
          </p:cNvPr>
          <p:cNvSpPr txBox="1"/>
          <p:nvPr/>
        </p:nvSpPr>
        <p:spPr>
          <a:xfrm>
            <a:off x="5607988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$name14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3D5AE0B-F3FE-9D45-895A-932C9F8DAA53}"/>
              </a:ext>
            </a:extLst>
          </p:cNvPr>
          <p:cNvSpPr txBox="1"/>
          <p:nvPr/>
        </p:nvSpPr>
        <p:spPr>
          <a:xfrm>
            <a:off x="7027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787E0E6-F1C2-084D-950F-A0E3C7252F9F}"/>
              </a:ext>
            </a:extLst>
          </p:cNvPr>
          <p:cNvSpPr txBox="1"/>
          <p:nvPr/>
        </p:nvSpPr>
        <p:spPr>
          <a:xfrm>
            <a:off x="8456901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$name16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B1766FA-78D1-6749-812C-8ED019B7EEE1}"/>
              </a:ext>
            </a:extLst>
          </p:cNvPr>
          <p:cNvSpPr txBox="1"/>
          <p:nvPr/>
        </p:nvSpPr>
        <p:spPr>
          <a:xfrm>
            <a:off x="9866817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$name17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39ABF42-37FF-B747-A6E7-9255DF670DD6}"/>
              </a:ext>
            </a:extLst>
          </p:cNvPr>
          <p:cNvSpPr txBox="1"/>
          <p:nvPr/>
        </p:nvSpPr>
        <p:spPr>
          <a:xfrm>
            <a:off x="1130960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$name18</a:t>
            </a:r>
          </a:p>
        </p:txBody>
      </p:sp>
    </p:spTree>
    <p:extLst>
      <p:ext uri="{BB962C8B-B14F-4D97-AF65-F5344CB8AC3E}">
        <p14:creationId xmlns:p14="http://schemas.microsoft.com/office/powerpoint/2010/main" val="119150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10991</TotalTime>
  <Words>72</Words>
  <Application>Microsoft Office PowerPoint</Application>
  <PresentationFormat>A3 Paper (297x420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Loo,Royston,SINGAPORE,CCSD</dc:creator>
  <cp:lastModifiedBy>pohernshih@outlook.com</cp:lastModifiedBy>
  <cp:revision>26</cp:revision>
  <cp:lastPrinted>2021-06-13T09:36:33Z</cp:lastPrinted>
  <dcterms:created xsi:type="dcterms:W3CDTF">2021-06-12T16:28:27Z</dcterms:created>
  <dcterms:modified xsi:type="dcterms:W3CDTF">2021-06-21T08:42:20Z</dcterms:modified>
</cp:coreProperties>
</file>