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13C5B7-141B-45B6-9429-D87DCB3B6716}">
  <a:tblStyle styleId="{7F13C5B7-141B-45B6-9429-D87DCB3B67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0bebd6771_1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0bebd6771_12_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libri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41275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1pPr>
            <a:lvl2pPr indent="-3937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4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048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indent="-3048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norm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9925" lIns="59850" spcFirstLastPara="1" rIns="59850" wrap="square" tIns="29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5"/>
          <p:cNvGraphicFramePr/>
          <p:nvPr/>
        </p:nvGraphicFramePr>
        <p:xfrm>
          <a:off x="-721421" y="-216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{7F13C5B7-141B-45B6-9429-D87DCB3B6716}</a:tableStyleId>
              </a:tblPr>
              <a:tblGrid>
                <a:gridCol w="611300"/>
              </a:tblGrid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  <a:tr h="2582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graphicFrame>
        <p:nvGraphicFramePr>
          <p:cNvPr id="130" name="Google Shape;130;p25"/>
          <p:cNvGraphicFramePr/>
          <p:nvPr/>
        </p:nvGraphicFramePr>
        <p:xfrm>
          <a:off x="-12430" y="-353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{7F13C5B7-141B-45B6-9429-D87DCB3B6716}</a:tableStyleId>
              </a:tblPr>
              <a:tblGrid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  <a:gridCol w="1017375"/>
              </a:tblGrid>
              <a:tr h="19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24500" marB="24500" marR="65325" marL="65325"/>
                </a:tc>
              </a:tr>
            </a:tbl>
          </a:graphicData>
        </a:graphic>
      </p:graphicFrame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378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7566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1348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5131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68914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2697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6480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0263" y="-927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631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1015414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2029197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3042980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4056763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5070546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6084329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7098112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3415"/>
          <a:stretch/>
        </p:blipFill>
        <p:spPr>
          <a:xfrm>
            <a:off x="8111895" y="2569171"/>
            <a:ext cx="773561" cy="2550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5"/>
          <p:cNvCxnSpPr/>
          <p:nvPr/>
        </p:nvCxnSpPr>
        <p:spPr>
          <a:xfrm>
            <a:off x="-889000" y="2549552"/>
            <a:ext cx="1017814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25"/>
          <p:cNvSpPr txBox="1"/>
          <p:nvPr/>
        </p:nvSpPr>
        <p:spPr>
          <a:xfrm>
            <a:off x="-12430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00305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018531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034012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049493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06497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080454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7095935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8111418" y="238979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$recNo9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-1365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$recNo10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001829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$recNo11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2017310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$recNo12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03279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$recNo13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048271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$recNo14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063752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$recNo15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079233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$recNo16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7094714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$recNo17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8110196" y="4985366"/>
            <a:ext cx="1043844" cy="164881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$recNo18</a:t>
            </a:r>
            <a:endParaRPr sz="9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 rot="5400000">
            <a:off x="248500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</a:t>
            </a:r>
            <a:endParaRPr sz="900"/>
          </a:p>
        </p:txBody>
      </p:sp>
      <p:sp>
        <p:nvSpPr>
          <p:cNvPr id="169" name="Google Shape;169;p25"/>
          <p:cNvSpPr txBox="1"/>
          <p:nvPr/>
        </p:nvSpPr>
        <p:spPr>
          <a:xfrm rot="5400000">
            <a:off x="1255862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$fn2</a:t>
            </a:r>
            <a:endParaRPr sz="900"/>
          </a:p>
        </p:txBody>
      </p:sp>
      <p:sp>
        <p:nvSpPr>
          <p:cNvPr id="170" name="Google Shape;170;p25"/>
          <p:cNvSpPr txBox="1"/>
          <p:nvPr/>
        </p:nvSpPr>
        <p:spPr>
          <a:xfrm rot="5400000">
            <a:off x="2288727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$fn3</a:t>
            </a:r>
            <a:endParaRPr sz="900"/>
          </a:p>
        </p:txBody>
      </p:sp>
      <p:sp>
        <p:nvSpPr>
          <p:cNvPr id="171" name="Google Shape;171;p25"/>
          <p:cNvSpPr txBox="1"/>
          <p:nvPr/>
        </p:nvSpPr>
        <p:spPr>
          <a:xfrm rot="5400000">
            <a:off x="3295701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$fn4</a:t>
            </a:r>
            <a:endParaRPr sz="900"/>
          </a:p>
        </p:txBody>
      </p:sp>
      <p:sp>
        <p:nvSpPr>
          <p:cNvPr id="172" name="Google Shape;172;p25"/>
          <p:cNvSpPr txBox="1"/>
          <p:nvPr/>
        </p:nvSpPr>
        <p:spPr>
          <a:xfrm rot="5400000">
            <a:off x="4318246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$fn5</a:t>
            </a:r>
            <a:endParaRPr sz="900"/>
          </a:p>
        </p:txBody>
      </p:sp>
      <p:sp>
        <p:nvSpPr>
          <p:cNvPr id="173" name="Google Shape;173;p25"/>
          <p:cNvSpPr txBox="1"/>
          <p:nvPr/>
        </p:nvSpPr>
        <p:spPr>
          <a:xfrm rot="5400000">
            <a:off x="5311461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$fn6</a:t>
            </a:r>
            <a:endParaRPr sz="900"/>
          </a:p>
        </p:txBody>
      </p:sp>
      <p:sp>
        <p:nvSpPr>
          <p:cNvPr id="174" name="Google Shape;174;p25"/>
          <p:cNvSpPr txBox="1"/>
          <p:nvPr/>
        </p:nvSpPr>
        <p:spPr>
          <a:xfrm rot="5400000">
            <a:off x="6325244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$fn7</a:t>
            </a:r>
            <a:endParaRPr sz="900"/>
          </a:p>
        </p:txBody>
      </p:sp>
      <p:sp>
        <p:nvSpPr>
          <p:cNvPr id="175" name="Google Shape;175;p25"/>
          <p:cNvSpPr txBox="1"/>
          <p:nvPr/>
        </p:nvSpPr>
        <p:spPr>
          <a:xfrm rot="5400000">
            <a:off x="7351149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$fn8</a:t>
            </a:r>
            <a:endParaRPr sz="900"/>
          </a:p>
        </p:txBody>
      </p:sp>
      <p:sp>
        <p:nvSpPr>
          <p:cNvPr id="176" name="Google Shape;176;p25"/>
          <p:cNvSpPr txBox="1"/>
          <p:nvPr/>
        </p:nvSpPr>
        <p:spPr>
          <a:xfrm rot="5400000">
            <a:off x="8389539" y="1017319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$fn9</a:t>
            </a:r>
            <a:endParaRPr sz="900"/>
          </a:p>
        </p:txBody>
      </p:sp>
      <p:sp>
        <p:nvSpPr>
          <p:cNvPr id="177" name="Google Shape;177;p25"/>
          <p:cNvSpPr txBox="1"/>
          <p:nvPr/>
        </p:nvSpPr>
        <p:spPr>
          <a:xfrm rot="5400000">
            <a:off x="247088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$fn10</a:t>
            </a:r>
            <a:endParaRPr sz="900"/>
          </a:p>
        </p:txBody>
      </p:sp>
      <p:sp>
        <p:nvSpPr>
          <p:cNvPr id="178" name="Google Shape;178;p25"/>
          <p:cNvSpPr txBox="1"/>
          <p:nvPr/>
        </p:nvSpPr>
        <p:spPr>
          <a:xfrm rot="5400000">
            <a:off x="1254450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$fn11</a:t>
            </a:r>
            <a:endParaRPr sz="900"/>
          </a:p>
        </p:txBody>
      </p:sp>
      <p:sp>
        <p:nvSpPr>
          <p:cNvPr id="179" name="Google Shape;179;p25"/>
          <p:cNvSpPr txBox="1"/>
          <p:nvPr/>
        </p:nvSpPr>
        <p:spPr>
          <a:xfrm rot="5400000">
            <a:off x="2287316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$fn12</a:t>
            </a:r>
            <a:endParaRPr sz="900"/>
          </a:p>
        </p:txBody>
      </p:sp>
      <p:sp>
        <p:nvSpPr>
          <p:cNvPr id="180" name="Google Shape;180;p25"/>
          <p:cNvSpPr txBox="1"/>
          <p:nvPr/>
        </p:nvSpPr>
        <p:spPr>
          <a:xfrm rot="5400000">
            <a:off x="3294289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$fn13</a:t>
            </a:r>
            <a:endParaRPr sz="900"/>
          </a:p>
        </p:txBody>
      </p:sp>
      <p:sp>
        <p:nvSpPr>
          <p:cNvPr id="181" name="Google Shape;181;p25"/>
          <p:cNvSpPr txBox="1"/>
          <p:nvPr/>
        </p:nvSpPr>
        <p:spPr>
          <a:xfrm rot="5400000">
            <a:off x="4316835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$fn14</a:t>
            </a:r>
            <a:endParaRPr sz="900"/>
          </a:p>
        </p:txBody>
      </p:sp>
      <p:sp>
        <p:nvSpPr>
          <p:cNvPr id="182" name="Google Shape;182;p25"/>
          <p:cNvSpPr txBox="1"/>
          <p:nvPr/>
        </p:nvSpPr>
        <p:spPr>
          <a:xfrm rot="5400000">
            <a:off x="5310049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$fn15</a:t>
            </a:r>
            <a:endParaRPr sz="900"/>
          </a:p>
        </p:txBody>
      </p:sp>
      <p:sp>
        <p:nvSpPr>
          <p:cNvPr id="183" name="Google Shape;183;p25"/>
          <p:cNvSpPr txBox="1"/>
          <p:nvPr/>
        </p:nvSpPr>
        <p:spPr>
          <a:xfrm rot="5400000">
            <a:off x="6323832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$fn16</a:t>
            </a:r>
            <a:endParaRPr sz="900"/>
          </a:p>
        </p:txBody>
      </p:sp>
      <p:sp>
        <p:nvSpPr>
          <p:cNvPr id="184" name="Google Shape;184;p25"/>
          <p:cNvSpPr txBox="1"/>
          <p:nvPr/>
        </p:nvSpPr>
        <p:spPr>
          <a:xfrm rot="5400000">
            <a:off x="7349738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$fn17</a:t>
            </a:r>
            <a:endParaRPr sz="900"/>
          </a:p>
        </p:txBody>
      </p:sp>
      <p:sp>
        <p:nvSpPr>
          <p:cNvPr id="185" name="Google Shape;185;p25"/>
          <p:cNvSpPr txBox="1"/>
          <p:nvPr/>
        </p:nvSpPr>
        <p:spPr>
          <a:xfrm rot="5400000">
            <a:off x="8388128" y="3588475"/>
            <a:ext cx="545406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$fn18</a:t>
            </a:r>
            <a:endParaRPr sz="900"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42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4135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6061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2550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52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282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811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5594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4066" y="1087638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531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2724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4651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1139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741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5872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401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4184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2656" y="3646071"/>
            <a:ext cx="212530" cy="66465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 txBox="1"/>
          <p:nvPr/>
        </p:nvSpPr>
        <p:spPr>
          <a:xfrm rot="5400000">
            <a:off x="-247950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</a:t>
            </a:r>
            <a:endParaRPr sz="900"/>
          </a:p>
        </p:txBody>
      </p:sp>
      <p:sp>
        <p:nvSpPr>
          <p:cNvPr id="205" name="Google Shape;205;p25"/>
          <p:cNvSpPr txBox="1"/>
          <p:nvPr/>
        </p:nvSpPr>
        <p:spPr>
          <a:xfrm rot="5400000">
            <a:off x="75884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$name2</a:t>
            </a:r>
            <a:endParaRPr sz="900"/>
          </a:p>
        </p:txBody>
      </p:sp>
      <p:sp>
        <p:nvSpPr>
          <p:cNvPr id="206" name="Google Shape;206;p25"/>
          <p:cNvSpPr txBox="1"/>
          <p:nvPr/>
        </p:nvSpPr>
        <p:spPr>
          <a:xfrm rot="5400000">
            <a:off x="1772037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207" name="Google Shape;207;p25"/>
          <p:cNvSpPr txBox="1"/>
          <p:nvPr/>
        </p:nvSpPr>
        <p:spPr>
          <a:xfrm rot="5400000">
            <a:off x="278472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$name4</a:t>
            </a:r>
            <a:endParaRPr sz="900"/>
          </a:p>
        </p:txBody>
      </p:sp>
      <p:sp>
        <p:nvSpPr>
          <p:cNvPr id="208" name="Google Shape;208;p25"/>
          <p:cNvSpPr txBox="1"/>
          <p:nvPr/>
        </p:nvSpPr>
        <p:spPr>
          <a:xfrm rot="5400000">
            <a:off x="3805101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$name5</a:t>
            </a:r>
            <a:endParaRPr sz="900"/>
          </a:p>
        </p:txBody>
      </p:sp>
      <p:sp>
        <p:nvSpPr>
          <p:cNvPr id="209" name="Google Shape;209;p25"/>
          <p:cNvSpPr txBox="1"/>
          <p:nvPr/>
        </p:nvSpPr>
        <p:spPr>
          <a:xfrm rot="5400000">
            <a:off x="4818884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$name6</a:t>
            </a:r>
            <a:endParaRPr sz="900"/>
          </a:p>
        </p:txBody>
      </p:sp>
      <p:sp>
        <p:nvSpPr>
          <p:cNvPr id="210" name="Google Shape;210;p25"/>
          <p:cNvSpPr txBox="1"/>
          <p:nvPr/>
        </p:nvSpPr>
        <p:spPr>
          <a:xfrm rot="5400000">
            <a:off x="5840039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$name7</a:t>
            </a:r>
            <a:endParaRPr sz="900"/>
          </a:p>
        </p:txBody>
      </p:sp>
      <p:sp>
        <p:nvSpPr>
          <p:cNvPr id="211" name="Google Shape;211;p25"/>
          <p:cNvSpPr txBox="1"/>
          <p:nvPr/>
        </p:nvSpPr>
        <p:spPr>
          <a:xfrm rot="5400000">
            <a:off x="6847122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$name8</a:t>
            </a:r>
            <a:endParaRPr sz="900"/>
          </a:p>
        </p:txBody>
      </p:sp>
      <p:sp>
        <p:nvSpPr>
          <p:cNvPr id="212" name="Google Shape;212;p25"/>
          <p:cNvSpPr txBox="1"/>
          <p:nvPr/>
        </p:nvSpPr>
        <p:spPr>
          <a:xfrm rot="5400000">
            <a:off x="7877688" y="1102055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$name9</a:t>
            </a:r>
            <a:endParaRPr sz="900"/>
          </a:p>
        </p:txBody>
      </p:sp>
      <p:sp>
        <p:nvSpPr>
          <p:cNvPr id="213" name="Google Shape;213;p25"/>
          <p:cNvSpPr txBox="1"/>
          <p:nvPr/>
        </p:nvSpPr>
        <p:spPr>
          <a:xfrm rot="5400000">
            <a:off x="-247950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$name10</a:t>
            </a:r>
            <a:endParaRPr sz="900"/>
          </a:p>
        </p:txBody>
      </p:sp>
      <p:sp>
        <p:nvSpPr>
          <p:cNvPr id="214" name="Google Shape;214;p25"/>
          <p:cNvSpPr txBox="1"/>
          <p:nvPr/>
        </p:nvSpPr>
        <p:spPr>
          <a:xfrm rot="5400000">
            <a:off x="75884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$name11</a:t>
            </a:r>
            <a:endParaRPr sz="900"/>
          </a:p>
        </p:txBody>
      </p:sp>
      <p:sp>
        <p:nvSpPr>
          <p:cNvPr id="215" name="Google Shape;215;p25"/>
          <p:cNvSpPr txBox="1"/>
          <p:nvPr/>
        </p:nvSpPr>
        <p:spPr>
          <a:xfrm rot="5400000">
            <a:off x="177203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$name12</a:t>
            </a:r>
            <a:endParaRPr sz="900"/>
          </a:p>
        </p:txBody>
      </p:sp>
      <p:sp>
        <p:nvSpPr>
          <p:cNvPr id="216" name="Google Shape;216;p25"/>
          <p:cNvSpPr txBox="1"/>
          <p:nvPr/>
        </p:nvSpPr>
        <p:spPr>
          <a:xfrm rot="5400000">
            <a:off x="278472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$name13</a:t>
            </a:r>
            <a:endParaRPr sz="900"/>
          </a:p>
        </p:txBody>
      </p:sp>
      <p:sp>
        <p:nvSpPr>
          <p:cNvPr id="217" name="Google Shape;217;p25"/>
          <p:cNvSpPr txBox="1"/>
          <p:nvPr/>
        </p:nvSpPr>
        <p:spPr>
          <a:xfrm rot="5400000">
            <a:off x="3805101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$name14</a:t>
            </a:r>
            <a:endParaRPr sz="900"/>
          </a:p>
        </p:txBody>
      </p:sp>
      <p:sp>
        <p:nvSpPr>
          <p:cNvPr id="218" name="Google Shape;218;p25"/>
          <p:cNvSpPr txBox="1"/>
          <p:nvPr/>
        </p:nvSpPr>
        <p:spPr>
          <a:xfrm rot="5400000">
            <a:off x="4818884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$name15</a:t>
            </a:r>
            <a:endParaRPr sz="900"/>
          </a:p>
        </p:txBody>
      </p:sp>
      <p:sp>
        <p:nvSpPr>
          <p:cNvPr id="219" name="Google Shape;219;p25"/>
          <p:cNvSpPr txBox="1"/>
          <p:nvPr/>
        </p:nvSpPr>
        <p:spPr>
          <a:xfrm rot="5400000">
            <a:off x="5840039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$name16</a:t>
            </a:r>
            <a:endParaRPr sz="900"/>
          </a:p>
        </p:txBody>
      </p:sp>
      <p:sp>
        <p:nvSpPr>
          <p:cNvPr id="220" name="Google Shape;220;p25"/>
          <p:cNvSpPr txBox="1"/>
          <p:nvPr/>
        </p:nvSpPr>
        <p:spPr>
          <a:xfrm rot="5400000">
            <a:off x="6847122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$name17</a:t>
            </a:r>
            <a:endParaRPr sz="900"/>
          </a:p>
        </p:txBody>
      </p:sp>
      <p:sp>
        <p:nvSpPr>
          <p:cNvPr id="221" name="Google Shape;221;p25"/>
          <p:cNvSpPr txBox="1"/>
          <p:nvPr/>
        </p:nvSpPr>
        <p:spPr>
          <a:xfrm rot="5400000">
            <a:off x="7877688" y="3686712"/>
            <a:ext cx="708985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29925" lIns="59850" spcFirstLastPara="1" rIns="59850" wrap="square" tIns="29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$name18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