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324246-2442-4FED-B90E-873B0A8FE702}">
  <a:tblStyle styleId="{E2324246-2442-4FED-B90E-873B0A8FE7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bebd677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0bebd6771_2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4127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indent="-3937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2pPr>
            <a:lvl3pPr indent="-3683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4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5"/>
          <p:cNvGraphicFramePr/>
          <p:nvPr/>
        </p:nvGraphicFramePr>
        <p:xfrm>
          <a:off x="-721421" y="-216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{E2324246-2442-4FED-B90E-873B0A8FE702}</a:tableStyleId>
              </a:tblPr>
              <a:tblGrid>
                <a:gridCol w="611300"/>
              </a:tblGrid>
              <a:tr h="258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  <a:tr h="258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</a:tbl>
          </a:graphicData>
        </a:graphic>
      </p:graphicFrame>
      <p:graphicFrame>
        <p:nvGraphicFramePr>
          <p:cNvPr id="130" name="Google Shape;130;p25"/>
          <p:cNvGraphicFramePr/>
          <p:nvPr/>
        </p:nvGraphicFramePr>
        <p:xfrm>
          <a:off x="-12430" y="-35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{E2324246-2442-4FED-B90E-873B0A8FE702}</a:tableStyleId>
              </a:tblPr>
              <a:tblGrid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</a:tblGrid>
              <a:tr h="19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</a:tbl>
          </a:graphicData>
        </a:graphic>
      </p:graphicFrame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0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1013783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2027566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3041348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4055131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5068914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6082697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7096480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8110263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1631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1015414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2029197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3042980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4056763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5070546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6084329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7098112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8111895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5"/>
          <p:cNvCxnSpPr/>
          <p:nvPr/>
        </p:nvCxnSpPr>
        <p:spPr>
          <a:xfrm>
            <a:off x="-889000" y="2549552"/>
            <a:ext cx="1017814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25"/>
          <p:cNvSpPr txBox="1"/>
          <p:nvPr/>
        </p:nvSpPr>
        <p:spPr>
          <a:xfrm>
            <a:off x="-12430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003051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$recNo2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2018531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$recNo3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3034012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$recNo4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049493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$recNo5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064974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$recNo6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6080454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$recNo7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7095935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$recNo8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8111418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$recNo9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-13651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$recNo10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001829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$recNo11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017310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$recNo12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032791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$recNo13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4048271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$recNo14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5063752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$recNo15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6079233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$recNo16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7094714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$recNo17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8110196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$recNo18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 rot="5400000">
            <a:off x="-247950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</a:t>
            </a:r>
            <a:endParaRPr sz="900"/>
          </a:p>
        </p:txBody>
      </p:sp>
      <p:sp>
        <p:nvSpPr>
          <p:cNvPr id="169" name="Google Shape;169;p25"/>
          <p:cNvSpPr txBox="1"/>
          <p:nvPr/>
        </p:nvSpPr>
        <p:spPr>
          <a:xfrm rot="5400000">
            <a:off x="758842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$name2</a:t>
            </a:r>
            <a:endParaRPr sz="900"/>
          </a:p>
        </p:txBody>
      </p:sp>
      <p:sp>
        <p:nvSpPr>
          <p:cNvPr id="170" name="Google Shape;170;p25"/>
          <p:cNvSpPr txBox="1"/>
          <p:nvPr/>
        </p:nvSpPr>
        <p:spPr>
          <a:xfrm rot="5400000">
            <a:off x="1772037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$name13</a:t>
            </a:r>
            <a:endParaRPr sz="900"/>
          </a:p>
        </p:txBody>
      </p:sp>
      <p:sp>
        <p:nvSpPr>
          <p:cNvPr id="171" name="Google Shape;171;p25"/>
          <p:cNvSpPr txBox="1"/>
          <p:nvPr/>
        </p:nvSpPr>
        <p:spPr>
          <a:xfrm rot="5400000">
            <a:off x="2784724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$name4</a:t>
            </a:r>
            <a:endParaRPr sz="900"/>
          </a:p>
        </p:txBody>
      </p:sp>
      <p:sp>
        <p:nvSpPr>
          <p:cNvPr id="172" name="Google Shape;172;p25"/>
          <p:cNvSpPr txBox="1"/>
          <p:nvPr/>
        </p:nvSpPr>
        <p:spPr>
          <a:xfrm rot="5400000">
            <a:off x="3805101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$name5</a:t>
            </a:r>
            <a:endParaRPr sz="900"/>
          </a:p>
        </p:txBody>
      </p:sp>
      <p:sp>
        <p:nvSpPr>
          <p:cNvPr id="173" name="Google Shape;173;p25"/>
          <p:cNvSpPr txBox="1"/>
          <p:nvPr/>
        </p:nvSpPr>
        <p:spPr>
          <a:xfrm rot="5400000">
            <a:off x="4818884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$name6</a:t>
            </a:r>
            <a:endParaRPr sz="900"/>
          </a:p>
        </p:txBody>
      </p:sp>
      <p:sp>
        <p:nvSpPr>
          <p:cNvPr id="174" name="Google Shape;174;p25"/>
          <p:cNvSpPr txBox="1"/>
          <p:nvPr/>
        </p:nvSpPr>
        <p:spPr>
          <a:xfrm rot="5400000">
            <a:off x="5840039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$name7</a:t>
            </a:r>
            <a:endParaRPr sz="900"/>
          </a:p>
        </p:txBody>
      </p:sp>
      <p:sp>
        <p:nvSpPr>
          <p:cNvPr id="175" name="Google Shape;175;p25"/>
          <p:cNvSpPr txBox="1"/>
          <p:nvPr/>
        </p:nvSpPr>
        <p:spPr>
          <a:xfrm rot="5400000">
            <a:off x="6847122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$name8</a:t>
            </a:r>
            <a:endParaRPr sz="900"/>
          </a:p>
        </p:txBody>
      </p:sp>
      <p:sp>
        <p:nvSpPr>
          <p:cNvPr id="176" name="Google Shape;176;p25"/>
          <p:cNvSpPr txBox="1"/>
          <p:nvPr/>
        </p:nvSpPr>
        <p:spPr>
          <a:xfrm rot="5400000">
            <a:off x="7877688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$name9</a:t>
            </a:r>
            <a:endParaRPr sz="900"/>
          </a:p>
        </p:txBody>
      </p:sp>
      <p:sp>
        <p:nvSpPr>
          <p:cNvPr id="177" name="Google Shape;177;p25"/>
          <p:cNvSpPr txBox="1"/>
          <p:nvPr/>
        </p:nvSpPr>
        <p:spPr>
          <a:xfrm rot="5400000">
            <a:off x="-247950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$name10</a:t>
            </a:r>
            <a:endParaRPr sz="900"/>
          </a:p>
        </p:txBody>
      </p:sp>
      <p:sp>
        <p:nvSpPr>
          <p:cNvPr id="178" name="Google Shape;178;p25"/>
          <p:cNvSpPr txBox="1"/>
          <p:nvPr/>
        </p:nvSpPr>
        <p:spPr>
          <a:xfrm rot="5400000">
            <a:off x="758842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$name11</a:t>
            </a:r>
            <a:endParaRPr sz="900"/>
          </a:p>
        </p:txBody>
      </p:sp>
      <p:sp>
        <p:nvSpPr>
          <p:cNvPr id="179" name="Google Shape;179;p25"/>
          <p:cNvSpPr txBox="1"/>
          <p:nvPr/>
        </p:nvSpPr>
        <p:spPr>
          <a:xfrm rot="5400000">
            <a:off x="1772038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$name12</a:t>
            </a:r>
            <a:endParaRPr sz="900"/>
          </a:p>
        </p:txBody>
      </p:sp>
      <p:sp>
        <p:nvSpPr>
          <p:cNvPr id="180" name="Google Shape;180;p25"/>
          <p:cNvSpPr txBox="1"/>
          <p:nvPr/>
        </p:nvSpPr>
        <p:spPr>
          <a:xfrm rot="5400000">
            <a:off x="2784724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$name13</a:t>
            </a:r>
            <a:endParaRPr sz="900"/>
          </a:p>
        </p:txBody>
      </p:sp>
      <p:sp>
        <p:nvSpPr>
          <p:cNvPr id="181" name="Google Shape;181;p25"/>
          <p:cNvSpPr txBox="1"/>
          <p:nvPr/>
        </p:nvSpPr>
        <p:spPr>
          <a:xfrm rot="5400000">
            <a:off x="3805101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$name14</a:t>
            </a:r>
            <a:endParaRPr sz="900"/>
          </a:p>
        </p:txBody>
      </p:sp>
      <p:sp>
        <p:nvSpPr>
          <p:cNvPr id="182" name="Google Shape;182;p25"/>
          <p:cNvSpPr txBox="1"/>
          <p:nvPr/>
        </p:nvSpPr>
        <p:spPr>
          <a:xfrm rot="5400000">
            <a:off x="4818884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$name15</a:t>
            </a:r>
            <a:endParaRPr sz="900"/>
          </a:p>
        </p:txBody>
      </p:sp>
      <p:sp>
        <p:nvSpPr>
          <p:cNvPr id="183" name="Google Shape;183;p25"/>
          <p:cNvSpPr txBox="1"/>
          <p:nvPr/>
        </p:nvSpPr>
        <p:spPr>
          <a:xfrm rot="5400000">
            <a:off x="5840039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$name16</a:t>
            </a:r>
            <a:endParaRPr sz="900"/>
          </a:p>
        </p:txBody>
      </p:sp>
      <p:sp>
        <p:nvSpPr>
          <p:cNvPr id="184" name="Google Shape;184;p25"/>
          <p:cNvSpPr txBox="1"/>
          <p:nvPr/>
        </p:nvSpPr>
        <p:spPr>
          <a:xfrm rot="5400000">
            <a:off x="6847122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$name17</a:t>
            </a:r>
            <a:endParaRPr sz="900"/>
          </a:p>
        </p:txBody>
      </p:sp>
      <p:sp>
        <p:nvSpPr>
          <p:cNvPr id="185" name="Google Shape;185;p25"/>
          <p:cNvSpPr txBox="1"/>
          <p:nvPr/>
        </p:nvSpPr>
        <p:spPr>
          <a:xfrm rot="5400000">
            <a:off x="7877688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$name18</a:t>
            </a:r>
            <a:endParaRPr sz="900"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919" y="919713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4945" y="919713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0646" y="919713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7184" y="919713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5727" y="919713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3748" y="919713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5159" y="919713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570" y="919713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9686" y="919713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41" y="3482915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4067" y="3482915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9769" y="3482915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6306" y="3482915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4848" y="3482915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2871" y="3482915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4281" y="3482915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5692" y="3482915"/>
            <a:ext cx="217668" cy="7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8808" y="3482915"/>
            <a:ext cx="217668" cy="79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