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C3C56D-B3DD-4C76-805E-4F4A0F02D7FD}">
  <a:tblStyle styleId="{FAC3C56D-B3DD-4C76-805E-4F4A0F02D7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bebd6771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0bebd6771_7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4127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/>
        </p:nvGraphicFramePr>
        <p:xfrm>
          <a:off x="-721421" y="-21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{FAC3C56D-B3DD-4C76-805E-4F4A0F02D7FD}</a:tableStyleId>
              </a:tblPr>
              <a:tblGrid>
                <a:gridCol w="611300"/>
              </a:tblGrid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graphicFrame>
        <p:nvGraphicFramePr>
          <p:cNvPr id="130" name="Google Shape;130;p25"/>
          <p:cNvGraphicFramePr/>
          <p:nvPr/>
        </p:nvGraphicFramePr>
        <p:xfrm>
          <a:off x="-12430" y="-35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{FAC3C56D-B3DD-4C76-805E-4F4A0F02D7FD}</a:tableStyleId>
              </a:tblPr>
              <a:tblGrid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</a:tblGrid>
              <a:tr h="19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0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013783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2027566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3041348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4055131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5068914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6082697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7096480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8110263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631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015414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2029197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3042980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4056763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5070546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6084329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7098112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8111895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5"/>
          <p:cNvCxnSpPr/>
          <p:nvPr/>
        </p:nvCxnSpPr>
        <p:spPr>
          <a:xfrm>
            <a:off x="-889000" y="2549552"/>
            <a:ext cx="1017814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5"/>
          <p:cNvSpPr txBox="1"/>
          <p:nvPr/>
        </p:nvSpPr>
        <p:spPr>
          <a:xfrm>
            <a:off x="0" y="2389796"/>
            <a:ext cx="103141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00305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01853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034012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049493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06497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08045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7095935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8111418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$recNo9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-5665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$recNo10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009816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025296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040777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4056258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071739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087219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7102700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8118183" y="4983383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 rot="5400000">
            <a:off x="-247950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</a:t>
            </a:r>
            <a:endParaRPr sz="900"/>
          </a:p>
        </p:txBody>
      </p:sp>
      <p:sp>
        <p:nvSpPr>
          <p:cNvPr id="169" name="Google Shape;169;p25"/>
          <p:cNvSpPr txBox="1"/>
          <p:nvPr/>
        </p:nvSpPr>
        <p:spPr>
          <a:xfrm rot="5400000">
            <a:off x="106477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</a:t>
            </a:r>
            <a:endParaRPr sz="900"/>
          </a:p>
        </p:txBody>
      </p:sp>
      <p:sp>
        <p:nvSpPr>
          <p:cNvPr id="170" name="Google Shape;170;p25"/>
          <p:cNvSpPr txBox="1"/>
          <p:nvPr/>
        </p:nvSpPr>
        <p:spPr>
          <a:xfrm rot="5400000">
            <a:off x="267696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</a:t>
            </a:r>
            <a:endParaRPr sz="900"/>
          </a:p>
        </p:txBody>
      </p:sp>
      <p:sp>
        <p:nvSpPr>
          <p:cNvPr id="171" name="Google Shape;171;p25"/>
          <p:cNvSpPr txBox="1"/>
          <p:nvPr/>
        </p:nvSpPr>
        <p:spPr>
          <a:xfrm rot="5400000">
            <a:off x="75884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$name2</a:t>
            </a:r>
            <a:endParaRPr sz="900"/>
          </a:p>
        </p:txBody>
      </p:sp>
      <p:sp>
        <p:nvSpPr>
          <p:cNvPr id="172" name="Google Shape;172;p25"/>
          <p:cNvSpPr txBox="1"/>
          <p:nvPr/>
        </p:nvSpPr>
        <p:spPr>
          <a:xfrm rot="5400000">
            <a:off x="1113269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$relationName2</a:t>
            </a:r>
            <a:endParaRPr sz="900"/>
          </a:p>
        </p:txBody>
      </p:sp>
      <p:sp>
        <p:nvSpPr>
          <p:cNvPr id="173" name="Google Shape;173;p25"/>
          <p:cNvSpPr txBox="1"/>
          <p:nvPr/>
        </p:nvSpPr>
        <p:spPr>
          <a:xfrm rot="5400000">
            <a:off x="1274488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$relation2</a:t>
            </a:r>
            <a:endParaRPr sz="900"/>
          </a:p>
        </p:txBody>
      </p:sp>
      <p:sp>
        <p:nvSpPr>
          <p:cNvPr id="174" name="Google Shape;174;p25"/>
          <p:cNvSpPr txBox="1"/>
          <p:nvPr/>
        </p:nvSpPr>
        <p:spPr>
          <a:xfrm rot="5400000">
            <a:off x="1772037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175" name="Google Shape;175;p25"/>
          <p:cNvSpPr txBox="1"/>
          <p:nvPr/>
        </p:nvSpPr>
        <p:spPr>
          <a:xfrm rot="5400000">
            <a:off x="2167803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$relationName3</a:t>
            </a:r>
            <a:endParaRPr sz="900"/>
          </a:p>
        </p:txBody>
      </p:sp>
      <p:sp>
        <p:nvSpPr>
          <p:cNvPr id="176" name="Google Shape;176;p25"/>
          <p:cNvSpPr txBox="1"/>
          <p:nvPr/>
        </p:nvSpPr>
        <p:spPr>
          <a:xfrm rot="5400000">
            <a:off x="2329023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$relation3</a:t>
            </a:r>
            <a:endParaRPr sz="900"/>
          </a:p>
        </p:txBody>
      </p:sp>
      <p:sp>
        <p:nvSpPr>
          <p:cNvPr id="177" name="Google Shape;177;p25"/>
          <p:cNvSpPr txBox="1"/>
          <p:nvPr/>
        </p:nvSpPr>
        <p:spPr>
          <a:xfrm rot="5400000">
            <a:off x="278472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$name4</a:t>
            </a:r>
            <a:endParaRPr sz="900"/>
          </a:p>
        </p:txBody>
      </p:sp>
      <p:sp>
        <p:nvSpPr>
          <p:cNvPr id="178" name="Google Shape;178;p25"/>
          <p:cNvSpPr txBox="1"/>
          <p:nvPr/>
        </p:nvSpPr>
        <p:spPr>
          <a:xfrm rot="5400000">
            <a:off x="3163954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$relationName4</a:t>
            </a:r>
            <a:endParaRPr sz="900"/>
          </a:p>
        </p:txBody>
      </p:sp>
      <p:sp>
        <p:nvSpPr>
          <p:cNvPr id="179" name="Google Shape;179;p25"/>
          <p:cNvSpPr txBox="1"/>
          <p:nvPr/>
        </p:nvSpPr>
        <p:spPr>
          <a:xfrm rot="5400000">
            <a:off x="3325174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$relation4</a:t>
            </a:r>
            <a:endParaRPr sz="900"/>
          </a:p>
        </p:txBody>
      </p:sp>
      <p:sp>
        <p:nvSpPr>
          <p:cNvPr id="180" name="Google Shape;180;p25"/>
          <p:cNvSpPr txBox="1"/>
          <p:nvPr/>
        </p:nvSpPr>
        <p:spPr>
          <a:xfrm rot="5400000">
            <a:off x="3805101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$name5</a:t>
            </a:r>
            <a:endParaRPr sz="900"/>
          </a:p>
        </p:txBody>
      </p:sp>
      <p:sp>
        <p:nvSpPr>
          <p:cNvPr id="181" name="Google Shape;181;p25"/>
          <p:cNvSpPr txBox="1"/>
          <p:nvPr/>
        </p:nvSpPr>
        <p:spPr>
          <a:xfrm rot="5400000">
            <a:off x="4184332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$relationName5</a:t>
            </a:r>
            <a:endParaRPr sz="900"/>
          </a:p>
        </p:txBody>
      </p:sp>
      <p:sp>
        <p:nvSpPr>
          <p:cNvPr id="182" name="Google Shape;182;p25"/>
          <p:cNvSpPr txBox="1"/>
          <p:nvPr/>
        </p:nvSpPr>
        <p:spPr>
          <a:xfrm rot="5400000">
            <a:off x="4345551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$relation5</a:t>
            </a:r>
            <a:endParaRPr sz="900"/>
          </a:p>
        </p:txBody>
      </p:sp>
      <p:sp>
        <p:nvSpPr>
          <p:cNvPr id="183" name="Google Shape;183;p25"/>
          <p:cNvSpPr txBox="1"/>
          <p:nvPr/>
        </p:nvSpPr>
        <p:spPr>
          <a:xfrm rot="5400000">
            <a:off x="481888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$name6</a:t>
            </a:r>
            <a:endParaRPr sz="900"/>
          </a:p>
        </p:txBody>
      </p:sp>
      <p:sp>
        <p:nvSpPr>
          <p:cNvPr id="184" name="Google Shape;184;p25"/>
          <p:cNvSpPr txBox="1"/>
          <p:nvPr/>
        </p:nvSpPr>
        <p:spPr>
          <a:xfrm rot="5400000">
            <a:off x="5198115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$relationName6</a:t>
            </a:r>
            <a:endParaRPr sz="900"/>
          </a:p>
        </p:txBody>
      </p:sp>
      <p:sp>
        <p:nvSpPr>
          <p:cNvPr id="185" name="Google Shape;185;p25"/>
          <p:cNvSpPr txBox="1"/>
          <p:nvPr/>
        </p:nvSpPr>
        <p:spPr>
          <a:xfrm rot="5400000">
            <a:off x="5359334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$relation6</a:t>
            </a:r>
            <a:endParaRPr sz="900"/>
          </a:p>
        </p:txBody>
      </p:sp>
      <p:sp>
        <p:nvSpPr>
          <p:cNvPr id="186" name="Google Shape;186;p25"/>
          <p:cNvSpPr txBox="1"/>
          <p:nvPr/>
        </p:nvSpPr>
        <p:spPr>
          <a:xfrm rot="5400000">
            <a:off x="5840039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$name7</a:t>
            </a:r>
            <a:endParaRPr sz="900"/>
          </a:p>
        </p:txBody>
      </p:sp>
      <p:sp>
        <p:nvSpPr>
          <p:cNvPr id="187" name="Google Shape;187;p25"/>
          <p:cNvSpPr txBox="1"/>
          <p:nvPr/>
        </p:nvSpPr>
        <p:spPr>
          <a:xfrm rot="5400000">
            <a:off x="6194466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$relationName7</a:t>
            </a:r>
            <a:endParaRPr sz="900"/>
          </a:p>
        </p:txBody>
      </p:sp>
      <p:sp>
        <p:nvSpPr>
          <p:cNvPr id="188" name="Google Shape;188;p25"/>
          <p:cNvSpPr txBox="1"/>
          <p:nvPr/>
        </p:nvSpPr>
        <p:spPr>
          <a:xfrm rot="5400000">
            <a:off x="6355686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$relation7</a:t>
            </a:r>
            <a:endParaRPr sz="900"/>
          </a:p>
        </p:txBody>
      </p:sp>
      <p:sp>
        <p:nvSpPr>
          <p:cNvPr id="189" name="Google Shape;189;p25"/>
          <p:cNvSpPr txBox="1"/>
          <p:nvPr/>
        </p:nvSpPr>
        <p:spPr>
          <a:xfrm rot="5400000">
            <a:off x="684712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$name8</a:t>
            </a:r>
            <a:endParaRPr sz="900"/>
          </a:p>
        </p:txBody>
      </p:sp>
      <p:sp>
        <p:nvSpPr>
          <p:cNvPr id="190" name="Google Shape;190;p25"/>
          <p:cNvSpPr txBox="1"/>
          <p:nvPr/>
        </p:nvSpPr>
        <p:spPr>
          <a:xfrm rot="5400000">
            <a:off x="7226352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$relationName8</a:t>
            </a:r>
            <a:endParaRPr sz="900"/>
          </a:p>
        </p:txBody>
      </p:sp>
      <p:sp>
        <p:nvSpPr>
          <p:cNvPr id="191" name="Google Shape;191;p25"/>
          <p:cNvSpPr txBox="1"/>
          <p:nvPr/>
        </p:nvSpPr>
        <p:spPr>
          <a:xfrm rot="5400000">
            <a:off x="7387572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$relation8</a:t>
            </a:r>
            <a:endParaRPr sz="900"/>
          </a:p>
        </p:txBody>
      </p:sp>
      <p:sp>
        <p:nvSpPr>
          <p:cNvPr id="192" name="Google Shape;192;p25"/>
          <p:cNvSpPr txBox="1"/>
          <p:nvPr/>
        </p:nvSpPr>
        <p:spPr>
          <a:xfrm rot="5400000">
            <a:off x="7877688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$name9</a:t>
            </a:r>
            <a:endParaRPr sz="900"/>
          </a:p>
        </p:txBody>
      </p:sp>
      <p:sp>
        <p:nvSpPr>
          <p:cNvPr id="193" name="Google Shape;193;p25"/>
          <p:cNvSpPr txBox="1"/>
          <p:nvPr/>
        </p:nvSpPr>
        <p:spPr>
          <a:xfrm rot="5400000">
            <a:off x="8232115" y="1179574"/>
            <a:ext cx="795667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$relationName9</a:t>
            </a:r>
            <a:endParaRPr sz="900"/>
          </a:p>
        </p:txBody>
      </p:sp>
      <p:sp>
        <p:nvSpPr>
          <p:cNvPr id="194" name="Google Shape;194;p25"/>
          <p:cNvSpPr txBox="1"/>
          <p:nvPr/>
        </p:nvSpPr>
        <p:spPr>
          <a:xfrm rot="5400000">
            <a:off x="8393334" y="1169279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$relation9</a:t>
            </a:r>
            <a:endParaRPr sz="900"/>
          </a:p>
        </p:txBody>
      </p:sp>
      <p:sp>
        <p:nvSpPr>
          <p:cNvPr id="195" name="Google Shape;195;p25"/>
          <p:cNvSpPr txBox="1"/>
          <p:nvPr/>
        </p:nvSpPr>
        <p:spPr>
          <a:xfrm rot="5400000">
            <a:off x="-247950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$name10</a:t>
            </a:r>
            <a:endParaRPr sz="900"/>
          </a:p>
        </p:txBody>
      </p:sp>
      <p:sp>
        <p:nvSpPr>
          <p:cNvPr id="196" name="Google Shape;196;p25"/>
          <p:cNvSpPr txBox="1"/>
          <p:nvPr/>
        </p:nvSpPr>
        <p:spPr>
          <a:xfrm rot="5400000">
            <a:off x="71759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$relationName10</a:t>
            </a:r>
            <a:endParaRPr sz="900"/>
          </a:p>
        </p:txBody>
      </p:sp>
      <p:sp>
        <p:nvSpPr>
          <p:cNvPr id="197" name="Google Shape;197;p25"/>
          <p:cNvSpPr txBox="1"/>
          <p:nvPr/>
        </p:nvSpPr>
        <p:spPr>
          <a:xfrm rot="5400000">
            <a:off x="267696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</a:t>
            </a:r>
            <a:endParaRPr sz="900"/>
          </a:p>
        </p:txBody>
      </p:sp>
      <p:sp>
        <p:nvSpPr>
          <p:cNvPr id="198" name="Google Shape;198;p25"/>
          <p:cNvSpPr txBox="1"/>
          <p:nvPr/>
        </p:nvSpPr>
        <p:spPr>
          <a:xfrm rot="5400000">
            <a:off x="75884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$name11</a:t>
            </a:r>
            <a:endParaRPr sz="900"/>
          </a:p>
        </p:txBody>
      </p:sp>
      <p:sp>
        <p:nvSpPr>
          <p:cNvPr id="199" name="Google Shape;199;p25"/>
          <p:cNvSpPr txBox="1"/>
          <p:nvPr/>
        </p:nvSpPr>
        <p:spPr>
          <a:xfrm rot="5400000">
            <a:off x="1078551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$relationName11</a:t>
            </a:r>
            <a:endParaRPr sz="900"/>
          </a:p>
        </p:txBody>
      </p:sp>
      <p:sp>
        <p:nvSpPr>
          <p:cNvPr id="200" name="Google Shape;200;p25"/>
          <p:cNvSpPr txBox="1"/>
          <p:nvPr/>
        </p:nvSpPr>
        <p:spPr>
          <a:xfrm rot="5400000">
            <a:off x="1274488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$relation11</a:t>
            </a:r>
            <a:endParaRPr sz="900"/>
          </a:p>
        </p:txBody>
      </p:sp>
      <p:sp>
        <p:nvSpPr>
          <p:cNvPr id="201" name="Google Shape;201;p25"/>
          <p:cNvSpPr txBox="1"/>
          <p:nvPr/>
        </p:nvSpPr>
        <p:spPr>
          <a:xfrm rot="5400000">
            <a:off x="177203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$name12</a:t>
            </a:r>
            <a:endParaRPr sz="900"/>
          </a:p>
        </p:txBody>
      </p:sp>
      <p:sp>
        <p:nvSpPr>
          <p:cNvPr id="202" name="Google Shape;202;p25"/>
          <p:cNvSpPr txBox="1"/>
          <p:nvPr/>
        </p:nvSpPr>
        <p:spPr>
          <a:xfrm rot="5400000">
            <a:off x="2100014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$relationName12</a:t>
            </a:r>
            <a:endParaRPr sz="900"/>
          </a:p>
        </p:txBody>
      </p:sp>
      <p:sp>
        <p:nvSpPr>
          <p:cNvPr id="203" name="Google Shape;203;p25"/>
          <p:cNvSpPr txBox="1"/>
          <p:nvPr/>
        </p:nvSpPr>
        <p:spPr>
          <a:xfrm rot="5400000">
            <a:off x="2329023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$relation12</a:t>
            </a:r>
            <a:endParaRPr sz="900"/>
          </a:p>
        </p:txBody>
      </p:sp>
      <p:sp>
        <p:nvSpPr>
          <p:cNvPr id="204" name="Google Shape;204;p25"/>
          <p:cNvSpPr txBox="1"/>
          <p:nvPr/>
        </p:nvSpPr>
        <p:spPr>
          <a:xfrm rot="5400000">
            <a:off x="278472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205" name="Google Shape;205;p25"/>
          <p:cNvSpPr txBox="1"/>
          <p:nvPr/>
        </p:nvSpPr>
        <p:spPr>
          <a:xfrm rot="5400000">
            <a:off x="3129237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$relationName13</a:t>
            </a:r>
            <a:endParaRPr sz="900"/>
          </a:p>
        </p:txBody>
      </p:sp>
      <p:sp>
        <p:nvSpPr>
          <p:cNvPr id="206" name="Google Shape;206;p25"/>
          <p:cNvSpPr txBox="1"/>
          <p:nvPr/>
        </p:nvSpPr>
        <p:spPr>
          <a:xfrm rot="5400000">
            <a:off x="3325174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$relation13</a:t>
            </a:r>
            <a:endParaRPr sz="900"/>
          </a:p>
        </p:txBody>
      </p:sp>
      <p:sp>
        <p:nvSpPr>
          <p:cNvPr id="207" name="Google Shape;207;p25"/>
          <p:cNvSpPr txBox="1"/>
          <p:nvPr/>
        </p:nvSpPr>
        <p:spPr>
          <a:xfrm rot="5400000">
            <a:off x="3805101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$name14</a:t>
            </a:r>
            <a:endParaRPr sz="900"/>
          </a:p>
        </p:txBody>
      </p:sp>
      <p:sp>
        <p:nvSpPr>
          <p:cNvPr id="208" name="Google Shape;208;p25"/>
          <p:cNvSpPr txBox="1"/>
          <p:nvPr/>
        </p:nvSpPr>
        <p:spPr>
          <a:xfrm rot="5400000">
            <a:off x="4149614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$relationName14</a:t>
            </a:r>
            <a:endParaRPr sz="900"/>
          </a:p>
        </p:txBody>
      </p:sp>
      <p:sp>
        <p:nvSpPr>
          <p:cNvPr id="209" name="Google Shape;209;p25"/>
          <p:cNvSpPr txBox="1"/>
          <p:nvPr/>
        </p:nvSpPr>
        <p:spPr>
          <a:xfrm rot="5400000">
            <a:off x="4345551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$relation14</a:t>
            </a:r>
            <a:endParaRPr sz="900"/>
          </a:p>
        </p:txBody>
      </p:sp>
      <p:sp>
        <p:nvSpPr>
          <p:cNvPr id="210" name="Google Shape;210;p25"/>
          <p:cNvSpPr txBox="1"/>
          <p:nvPr/>
        </p:nvSpPr>
        <p:spPr>
          <a:xfrm rot="5400000">
            <a:off x="481888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$name15</a:t>
            </a:r>
            <a:endParaRPr sz="900"/>
          </a:p>
        </p:txBody>
      </p:sp>
      <p:sp>
        <p:nvSpPr>
          <p:cNvPr id="211" name="Google Shape;211;p25"/>
          <p:cNvSpPr txBox="1"/>
          <p:nvPr/>
        </p:nvSpPr>
        <p:spPr>
          <a:xfrm rot="5400000">
            <a:off x="5163397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$relationName15</a:t>
            </a:r>
            <a:endParaRPr sz="900"/>
          </a:p>
        </p:txBody>
      </p:sp>
      <p:sp>
        <p:nvSpPr>
          <p:cNvPr id="212" name="Google Shape;212;p25"/>
          <p:cNvSpPr txBox="1"/>
          <p:nvPr/>
        </p:nvSpPr>
        <p:spPr>
          <a:xfrm rot="5400000">
            <a:off x="5359334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$relation15</a:t>
            </a:r>
            <a:endParaRPr sz="900"/>
          </a:p>
        </p:txBody>
      </p:sp>
      <p:sp>
        <p:nvSpPr>
          <p:cNvPr id="213" name="Google Shape;213;p25"/>
          <p:cNvSpPr txBox="1"/>
          <p:nvPr/>
        </p:nvSpPr>
        <p:spPr>
          <a:xfrm rot="5400000">
            <a:off x="5840039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$name16</a:t>
            </a:r>
            <a:endParaRPr sz="900"/>
          </a:p>
        </p:txBody>
      </p:sp>
      <p:sp>
        <p:nvSpPr>
          <p:cNvPr id="214" name="Google Shape;214;p25"/>
          <p:cNvSpPr txBox="1"/>
          <p:nvPr/>
        </p:nvSpPr>
        <p:spPr>
          <a:xfrm rot="5400000">
            <a:off x="6159749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$relationName16</a:t>
            </a:r>
            <a:endParaRPr sz="900"/>
          </a:p>
        </p:txBody>
      </p:sp>
      <p:sp>
        <p:nvSpPr>
          <p:cNvPr id="215" name="Google Shape;215;p25"/>
          <p:cNvSpPr txBox="1"/>
          <p:nvPr/>
        </p:nvSpPr>
        <p:spPr>
          <a:xfrm rot="5400000">
            <a:off x="6355686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$relation16</a:t>
            </a:r>
            <a:endParaRPr sz="900"/>
          </a:p>
        </p:txBody>
      </p:sp>
      <p:sp>
        <p:nvSpPr>
          <p:cNvPr id="216" name="Google Shape;216;p25"/>
          <p:cNvSpPr txBox="1"/>
          <p:nvPr/>
        </p:nvSpPr>
        <p:spPr>
          <a:xfrm rot="5400000">
            <a:off x="684712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$name17</a:t>
            </a:r>
            <a:endParaRPr sz="900"/>
          </a:p>
        </p:txBody>
      </p:sp>
      <p:sp>
        <p:nvSpPr>
          <p:cNvPr id="217" name="Google Shape;217;p25"/>
          <p:cNvSpPr txBox="1"/>
          <p:nvPr/>
        </p:nvSpPr>
        <p:spPr>
          <a:xfrm rot="5400000">
            <a:off x="7191635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$relationName17</a:t>
            </a:r>
            <a:endParaRPr sz="900"/>
          </a:p>
        </p:txBody>
      </p:sp>
      <p:sp>
        <p:nvSpPr>
          <p:cNvPr id="218" name="Google Shape;218;p25"/>
          <p:cNvSpPr txBox="1"/>
          <p:nvPr/>
        </p:nvSpPr>
        <p:spPr>
          <a:xfrm rot="5400000">
            <a:off x="7387572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$relation17</a:t>
            </a:r>
            <a:endParaRPr sz="900"/>
          </a:p>
        </p:txBody>
      </p:sp>
      <p:sp>
        <p:nvSpPr>
          <p:cNvPr id="219" name="Google Shape;219;p25"/>
          <p:cNvSpPr txBox="1"/>
          <p:nvPr/>
        </p:nvSpPr>
        <p:spPr>
          <a:xfrm rot="5400000">
            <a:off x="787768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$name18</a:t>
            </a:r>
            <a:endParaRPr sz="900"/>
          </a:p>
        </p:txBody>
      </p:sp>
      <p:sp>
        <p:nvSpPr>
          <p:cNvPr id="220" name="Google Shape;220;p25"/>
          <p:cNvSpPr txBox="1"/>
          <p:nvPr/>
        </p:nvSpPr>
        <p:spPr>
          <a:xfrm rot="5400000">
            <a:off x="8197397" y="3798948"/>
            <a:ext cx="865102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$relationName18</a:t>
            </a:r>
            <a:endParaRPr sz="900"/>
          </a:p>
        </p:txBody>
      </p:sp>
      <p:sp>
        <p:nvSpPr>
          <p:cNvPr id="221" name="Google Shape;221;p25"/>
          <p:cNvSpPr txBox="1"/>
          <p:nvPr/>
        </p:nvSpPr>
        <p:spPr>
          <a:xfrm rot="5400000">
            <a:off x="8393334" y="3753936"/>
            <a:ext cx="795667" cy="26380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$relation18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