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8652BA-B9B3-43A1-A063-68A97AB40975}">
  <a:tblStyle styleId="{288652BA-B9B3-43A1-A063-68A97AB4097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0bebd6771_2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e0bebd6771_22_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1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1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4127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1pPr>
            <a:lvl2pPr indent="-3937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2pPr>
            <a:lvl3pPr indent="-3683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3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4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4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25"/>
          <p:cNvGraphicFramePr/>
          <p:nvPr/>
        </p:nvGraphicFramePr>
        <p:xfrm>
          <a:off x="-721421" y="-216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{288652BA-B9B3-43A1-A063-68A97AB40975}</a:tableStyleId>
              </a:tblPr>
              <a:tblGrid>
                <a:gridCol w="611300"/>
              </a:tblGrid>
              <a:tr h="258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</a:tr>
              <a:tr h="258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</a:tr>
            </a:tbl>
          </a:graphicData>
        </a:graphic>
      </p:graphicFrame>
      <p:graphicFrame>
        <p:nvGraphicFramePr>
          <p:cNvPr id="130" name="Google Shape;130;p25"/>
          <p:cNvGraphicFramePr/>
          <p:nvPr/>
        </p:nvGraphicFramePr>
        <p:xfrm>
          <a:off x="-12430" y="-353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{288652BA-B9B3-43A1-A063-68A97AB40975}</a:tableStyleId>
              </a:tblPr>
              <a:tblGrid>
                <a:gridCol w="1017375"/>
                <a:gridCol w="1017375"/>
                <a:gridCol w="1017375"/>
                <a:gridCol w="1017375"/>
                <a:gridCol w="1017375"/>
                <a:gridCol w="1017375"/>
                <a:gridCol w="1017375"/>
                <a:gridCol w="1017375"/>
                <a:gridCol w="1017375"/>
              </a:tblGrid>
              <a:tr h="19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</a:tr>
            </a:tbl>
          </a:graphicData>
        </a:graphic>
      </p:graphicFrame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0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1013783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2027566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3041348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4055131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5068914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6082697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7096480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8110263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1631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1015414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2029197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3042980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4056763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5070546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6084329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7098112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8111895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5"/>
          <p:cNvCxnSpPr/>
          <p:nvPr/>
        </p:nvCxnSpPr>
        <p:spPr>
          <a:xfrm>
            <a:off x="-889000" y="2549552"/>
            <a:ext cx="1017814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25"/>
          <p:cNvSpPr txBox="1"/>
          <p:nvPr/>
        </p:nvSpPr>
        <p:spPr>
          <a:xfrm rot="5400000">
            <a:off x="248500" y="1017319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$fn1</a:t>
            </a:r>
            <a:endParaRPr sz="900"/>
          </a:p>
        </p:txBody>
      </p:sp>
      <p:sp>
        <p:nvSpPr>
          <p:cNvPr id="151" name="Google Shape;151;p25"/>
          <p:cNvSpPr txBox="1"/>
          <p:nvPr/>
        </p:nvSpPr>
        <p:spPr>
          <a:xfrm>
            <a:off x="304049" y="1443911"/>
            <a:ext cx="461704" cy="28029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$childname1</a:t>
            </a:r>
            <a:endParaRPr sz="900"/>
          </a:p>
        </p:txBody>
      </p:sp>
      <p:sp>
        <p:nvSpPr>
          <p:cNvPr id="152" name="Google Shape;152;p25"/>
          <p:cNvSpPr txBox="1"/>
          <p:nvPr/>
        </p:nvSpPr>
        <p:spPr>
          <a:xfrm>
            <a:off x="-12430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1003051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$recNo2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2018531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$recNo3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3034012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$recNo4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4049493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$recNo5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5064974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$recNo6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6080454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$recNo7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7095935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$recNo8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8111418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$recNo9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-13651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$recNo10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1001829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$recNo11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2017310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$recNo12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3032791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$recNo13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4048271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$recNo14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5063752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$recNo15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6079233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$recNo16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7094714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$recNo17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8110196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$recNo18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 rot="5400000">
            <a:off x="1255862" y="1017319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$fn2</a:t>
            </a:r>
            <a:endParaRPr sz="900"/>
          </a:p>
        </p:txBody>
      </p:sp>
      <p:sp>
        <p:nvSpPr>
          <p:cNvPr id="171" name="Google Shape;171;p25"/>
          <p:cNvSpPr txBox="1"/>
          <p:nvPr/>
        </p:nvSpPr>
        <p:spPr>
          <a:xfrm>
            <a:off x="1311411" y="1443911"/>
            <a:ext cx="461704" cy="28029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$childname2</a:t>
            </a:r>
            <a:endParaRPr sz="900"/>
          </a:p>
        </p:txBody>
      </p:sp>
      <p:sp>
        <p:nvSpPr>
          <p:cNvPr id="172" name="Google Shape;172;p25"/>
          <p:cNvSpPr txBox="1"/>
          <p:nvPr/>
        </p:nvSpPr>
        <p:spPr>
          <a:xfrm rot="5400000">
            <a:off x="2288727" y="1017319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$fn3</a:t>
            </a:r>
            <a:endParaRPr sz="900"/>
          </a:p>
        </p:txBody>
      </p:sp>
      <p:sp>
        <p:nvSpPr>
          <p:cNvPr id="173" name="Google Shape;173;p25"/>
          <p:cNvSpPr txBox="1"/>
          <p:nvPr/>
        </p:nvSpPr>
        <p:spPr>
          <a:xfrm>
            <a:off x="2344277" y="1443911"/>
            <a:ext cx="461704" cy="28029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$childname3</a:t>
            </a:r>
            <a:endParaRPr sz="900"/>
          </a:p>
        </p:txBody>
      </p:sp>
      <p:sp>
        <p:nvSpPr>
          <p:cNvPr id="174" name="Google Shape;174;p25"/>
          <p:cNvSpPr txBox="1"/>
          <p:nvPr/>
        </p:nvSpPr>
        <p:spPr>
          <a:xfrm rot="5400000">
            <a:off x="3295701" y="1017319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$fn4</a:t>
            </a:r>
            <a:endParaRPr sz="900"/>
          </a:p>
        </p:txBody>
      </p:sp>
      <p:sp>
        <p:nvSpPr>
          <p:cNvPr id="175" name="Google Shape;175;p25"/>
          <p:cNvSpPr txBox="1"/>
          <p:nvPr/>
        </p:nvSpPr>
        <p:spPr>
          <a:xfrm>
            <a:off x="3351250" y="1443911"/>
            <a:ext cx="461704" cy="28029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$childname4</a:t>
            </a:r>
            <a:endParaRPr sz="900"/>
          </a:p>
        </p:txBody>
      </p:sp>
      <p:sp>
        <p:nvSpPr>
          <p:cNvPr id="176" name="Google Shape;176;p25"/>
          <p:cNvSpPr txBox="1"/>
          <p:nvPr/>
        </p:nvSpPr>
        <p:spPr>
          <a:xfrm rot="5400000">
            <a:off x="4318246" y="1017319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$fn5</a:t>
            </a:r>
            <a:endParaRPr sz="900"/>
          </a:p>
        </p:txBody>
      </p:sp>
      <p:sp>
        <p:nvSpPr>
          <p:cNvPr id="177" name="Google Shape;177;p25"/>
          <p:cNvSpPr txBox="1"/>
          <p:nvPr/>
        </p:nvSpPr>
        <p:spPr>
          <a:xfrm>
            <a:off x="4373795" y="1443911"/>
            <a:ext cx="461704" cy="28029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$childname5</a:t>
            </a:r>
            <a:endParaRPr sz="900"/>
          </a:p>
        </p:txBody>
      </p:sp>
      <p:sp>
        <p:nvSpPr>
          <p:cNvPr id="178" name="Google Shape;178;p25"/>
          <p:cNvSpPr txBox="1"/>
          <p:nvPr/>
        </p:nvSpPr>
        <p:spPr>
          <a:xfrm rot="5400000">
            <a:off x="5311461" y="1017319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$fn6</a:t>
            </a:r>
            <a:endParaRPr sz="900"/>
          </a:p>
        </p:txBody>
      </p:sp>
      <p:sp>
        <p:nvSpPr>
          <p:cNvPr id="179" name="Google Shape;179;p25"/>
          <p:cNvSpPr txBox="1"/>
          <p:nvPr/>
        </p:nvSpPr>
        <p:spPr>
          <a:xfrm>
            <a:off x="5367011" y="1443911"/>
            <a:ext cx="461704" cy="28029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$childname6</a:t>
            </a:r>
            <a:endParaRPr sz="900"/>
          </a:p>
        </p:txBody>
      </p:sp>
      <p:sp>
        <p:nvSpPr>
          <p:cNvPr id="180" name="Google Shape;180;p25"/>
          <p:cNvSpPr txBox="1"/>
          <p:nvPr/>
        </p:nvSpPr>
        <p:spPr>
          <a:xfrm rot="5400000">
            <a:off x="6325244" y="1017319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$fn7</a:t>
            </a:r>
            <a:endParaRPr sz="900"/>
          </a:p>
        </p:txBody>
      </p:sp>
      <p:sp>
        <p:nvSpPr>
          <p:cNvPr id="181" name="Google Shape;181;p25"/>
          <p:cNvSpPr txBox="1"/>
          <p:nvPr/>
        </p:nvSpPr>
        <p:spPr>
          <a:xfrm>
            <a:off x="6380793" y="1443911"/>
            <a:ext cx="461704" cy="28029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$childname7</a:t>
            </a:r>
            <a:endParaRPr sz="900"/>
          </a:p>
        </p:txBody>
      </p:sp>
      <p:sp>
        <p:nvSpPr>
          <p:cNvPr id="182" name="Google Shape;182;p25"/>
          <p:cNvSpPr txBox="1"/>
          <p:nvPr/>
        </p:nvSpPr>
        <p:spPr>
          <a:xfrm rot="5400000">
            <a:off x="7351149" y="1017319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$fn8</a:t>
            </a:r>
            <a:endParaRPr sz="900"/>
          </a:p>
        </p:txBody>
      </p:sp>
      <p:sp>
        <p:nvSpPr>
          <p:cNvPr id="183" name="Google Shape;183;p25"/>
          <p:cNvSpPr txBox="1"/>
          <p:nvPr/>
        </p:nvSpPr>
        <p:spPr>
          <a:xfrm>
            <a:off x="7406699" y="1443911"/>
            <a:ext cx="461704" cy="28029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$childname8</a:t>
            </a:r>
            <a:endParaRPr sz="900"/>
          </a:p>
        </p:txBody>
      </p:sp>
      <p:sp>
        <p:nvSpPr>
          <p:cNvPr id="184" name="Google Shape;184;p25"/>
          <p:cNvSpPr txBox="1"/>
          <p:nvPr/>
        </p:nvSpPr>
        <p:spPr>
          <a:xfrm rot="5400000">
            <a:off x="8389539" y="1017319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$fn9</a:t>
            </a:r>
            <a:endParaRPr sz="900"/>
          </a:p>
        </p:txBody>
      </p:sp>
      <p:sp>
        <p:nvSpPr>
          <p:cNvPr id="185" name="Google Shape;185;p25"/>
          <p:cNvSpPr txBox="1"/>
          <p:nvPr/>
        </p:nvSpPr>
        <p:spPr>
          <a:xfrm>
            <a:off x="8445088" y="1443911"/>
            <a:ext cx="461704" cy="28029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$childname9</a:t>
            </a:r>
            <a:endParaRPr sz="900"/>
          </a:p>
        </p:txBody>
      </p:sp>
      <p:sp>
        <p:nvSpPr>
          <p:cNvPr id="186" name="Google Shape;186;p25"/>
          <p:cNvSpPr txBox="1"/>
          <p:nvPr/>
        </p:nvSpPr>
        <p:spPr>
          <a:xfrm rot="5400000">
            <a:off x="247088" y="3588475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$fn10</a:t>
            </a:r>
            <a:endParaRPr sz="900"/>
          </a:p>
        </p:txBody>
      </p:sp>
      <p:sp>
        <p:nvSpPr>
          <p:cNvPr id="187" name="Google Shape;187;p25"/>
          <p:cNvSpPr txBox="1"/>
          <p:nvPr/>
        </p:nvSpPr>
        <p:spPr>
          <a:xfrm>
            <a:off x="302637" y="4015067"/>
            <a:ext cx="461704" cy="28029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$childname10</a:t>
            </a:r>
            <a:endParaRPr sz="900"/>
          </a:p>
        </p:txBody>
      </p:sp>
      <p:sp>
        <p:nvSpPr>
          <p:cNvPr id="188" name="Google Shape;188;p25"/>
          <p:cNvSpPr txBox="1"/>
          <p:nvPr/>
        </p:nvSpPr>
        <p:spPr>
          <a:xfrm rot="5400000">
            <a:off x="1254450" y="3588475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$fn11</a:t>
            </a:r>
            <a:endParaRPr sz="900"/>
          </a:p>
        </p:txBody>
      </p:sp>
      <p:sp>
        <p:nvSpPr>
          <p:cNvPr id="189" name="Google Shape;189;p25"/>
          <p:cNvSpPr txBox="1"/>
          <p:nvPr/>
        </p:nvSpPr>
        <p:spPr>
          <a:xfrm>
            <a:off x="1310000" y="4015067"/>
            <a:ext cx="461704" cy="28029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$childname11</a:t>
            </a:r>
            <a:endParaRPr sz="900"/>
          </a:p>
        </p:txBody>
      </p:sp>
      <p:sp>
        <p:nvSpPr>
          <p:cNvPr id="190" name="Google Shape;190;p25"/>
          <p:cNvSpPr txBox="1"/>
          <p:nvPr/>
        </p:nvSpPr>
        <p:spPr>
          <a:xfrm rot="5400000">
            <a:off x="2287316" y="3588475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$fn12</a:t>
            </a:r>
            <a:endParaRPr sz="900"/>
          </a:p>
        </p:txBody>
      </p:sp>
      <p:sp>
        <p:nvSpPr>
          <p:cNvPr id="191" name="Google Shape;191;p25"/>
          <p:cNvSpPr txBox="1"/>
          <p:nvPr/>
        </p:nvSpPr>
        <p:spPr>
          <a:xfrm>
            <a:off x="2342865" y="4015067"/>
            <a:ext cx="461704" cy="28029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$childname12</a:t>
            </a:r>
            <a:endParaRPr sz="900"/>
          </a:p>
        </p:txBody>
      </p:sp>
      <p:sp>
        <p:nvSpPr>
          <p:cNvPr id="192" name="Google Shape;192;p25"/>
          <p:cNvSpPr txBox="1"/>
          <p:nvPr/>
        </p:nvSpPr>
        <p:spPr>
          <a:xfrm rot="5400000">
            <a:off x="3294289" y="3588475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$fn13</a:t>
            </a:r>
            <a:endParaRPr sz="900"/>
          </a:p>
        </p:txBody>
      </p:sp>
      <p:sp>
        <p:nvSpPr>
          <p:cNvPr id="193" name="Google Shape;193;p25"/>
          <p:cNvSpPr txBox="1"/>
          <p:nvPr/>
        </p:nvSpPr>
        <p:spPr>
          <a:xfrm>
            <a:off x="3349839" y="4015067"/>
            <a:ext cx="461704" cy="28029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$childname13</a:t>
            </a:r>
            <a:endParaRPr sz="900"/>
          </a:p>
        </p:txBody>
      </p:sp>
      <p:sp>
        <p:nvSpPr>
          <p:cNvPr id="194" name="Google Shape;194;p25"/>
          <p:cNvSpPr txBox="1"/>
          <p:nvPr/>
        </p:nvSpPr>
        <p:spPr>
          <a:xfrm rot="5400000">
            <a:off x="4316835" y="3588475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$fn14</a:t>
            </a:r>
            <a:endParaRPr sz="900"/>
          </a:p>
        </p:txBody>
      </p:sp>
      <p:sp>
        <p:nvSpPr>
          <p:cNvPr id="195" name="Google Shape;195;p25"/>
          <p:cNvSpPr txBox="1"/>
          <p:nvPr/>
        </p:nvSpPr>
        <p:spPr>
          <a:xfrm>
            <a:off x="4372384" y="4015067"/>
            <a:ext cx="461704" cy="28029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$childname14</a:t>
            </a:r>
            <a:endParaRPr sz="900"/>
          </a:p>
        </p:txBody>
      </p:sp>
      <p:sp>
        <p:nvSpPr>
          <p:cNvPr id="196" name="Google Shape;196;p25"/>
          <p:cNvSpPr txBox="1"/>
          <p:nvPr/>
        </p:nvSpPr>
        <p:spPr>
          <a:xfrm rot="5400000">
            <a:off x="5310049" y="3588475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$fn15</a:t>
            </a:r>
            <a:endParaRPr sz="900"/>
          </a:p>
        </p:txBody>
      </p:sp>
      <p:sp>
        <p:nvSpPr>
          <p:cNvPr id="197" name="Google Shape;197;p25"/>
          <p:cNvSpPr txBox="1"/>
          <p:nvPr/>
        </p:nvSpPr>
        <p:spPr>
          <a:xfrm>
            <a:off x="5365599" y="4015067"/>
            <a:ext cx="461704" cy="28029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$childname15</a:t>
            </a:r>
            <a:endParaRPr sz="900"/>
          </a:p>
        </p:txBody>
      </p:sp>
      <p:sp>
        <p:nvSpPr>
          <p:cNvPr id="198" name="Google Shape;198;p25"/>
          <p:cNvSpPr txBox="1"/>
          <p:nvPr/>
        </p:nvSpPr>
        <p:spPr>
          <a:xfrm rot="5400000">
            <a:off x="6323832" y="3588475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$fn16</a:t>
            </a:r>
            <a:endParaRPr sz="900"/>
          </a:p>
        </p:txBody>
      </p:sp>
      <p:sp>
        <p:nvSpPr>
          <p:cNvPr id="199" name="Google Shape;199;p25"/>
          <p:cNvSpPr txBox="1"/>
          <p:nvPr/>
        </p:nvSpPr>
        <p:spPr>
          <a:xfrm>
            <a:off x="6379382" y="4015067"/>
            <a:ext cx="461704" cy="28029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$childname16</a:t>
            </a:r>
            <a:endParaRPr sz="900"/>
          </a:p>
        </p:txBody>
      </p:sp>
      <p:sp>
        <p:nvSpPr>
          <p:cNvPr id="200" name="Google Shape;200;p25"/>
          <p:cNvSpPr txBox="1"/>
          <p:nvPr/>
        </p:nvSpPr>
        <p:spPr>
          <a:xfrm rot="5400000">
            <a:off x="7349738" y="3588475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$fn17</a:t>
            </a:r>
            <a:endParaRPr sz="900"/>
          </a:p>
        </p:txBody>
      </p:sp>
      <p:sp>
        <p:nvSpPr>
          <p:cNvPr id="201" name="Google Shape;201;p25"/>
          <p:cNvSpPr txBox="1"/>
          <p:nvPr/>
        </p:nvSpPr>
        <p:spPr>
          <a:xfrm>
            <a:off x="7405287" y="4015067"/>
            <a:ext cx="461704" cy="28029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$childname17</a:t>
            </a:r>
            <a:endParaRPr sz="900"/>
          </a:p>
        </p:txBody>
      </p:sp>
      <p:sp>
        <p:nvSpPr>
          <p:cNvPr id="202" name="Google Shape;202;p25"/>
          <p:cNvSpPr txBox="1"/>
          <p:nvPr/>
        </p:nvSpPr>
        <p:spPr>
          <a:xfrm rot="5400000">
            <a:off x="8388128" y="3588475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$fn18</a:t>
            </a:r>
            <a:endParaRPr sz="900"/>
          </a:p>
        </p:txBody>
      </p:sp>
      <p:sp>
        <p:nvSpPr>
          <p:cNvPr id="203" name="Google Shape;203;p25"/>
          <p:cNvSpPr txBox="1"/>
          <p:nvPr/>
        </p:nvSpPr>
        <p:spPr>
          <a:xfrm>
            <a:off x="8443677" y="4015067"/>
            <a:ext cx="461704" cy="28029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$childname18</a:t>
            </a:r>
            <a:endParaRPr sz="900"/>
          </a:p>
        </p:txBody>
      </p:sp>
      <p:sp>
        <p:nvSpPr>
          <p:cNvPr id="204" name="Google Shape;204;p25"/>
          <p:cNvSpPr txBox="1"/>
          <p:nvPr/>
        </p:nvSpPr>
        <p:spPr>
          <a:xfrm rot="5400000">
            <a:off x="-247950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</a:t>
            </a:r>
            <a:endParaRPr sz="900"/>
          </a:p>
        </p:txBody>
      </p:sp>
      <p:sp>
        <p:nvSpPr>
          <p:cNvPr id="205" name="Google Shape;205;p25"/>
          <p:cNvSpPr txBox="1"/>
          <p:nvPr/>
        </p:nvSpPr>
        <p:spPr>
          <a:xfrm rot="5400000">
            <a:off x="758842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$name2</a:t>
            </a:r>
            <a:endParaRPr sz="900"/>
          </a:p>
        </p:txBody>
      </p:sp>
      <p:sp>
        <p:nvSpPr>
          <p:cNvPr id="206" name="Google Shape;206;p25"/>
          <p:cNvSpPr txBox="1"/>
          <p:nvPr/>
        </p:nvSpPr>
        <p:spPr>
          <a:xfrm rot="5400000">
            <a:off x="1772037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$name13</a:t>
            </a:r>
            <a:endParaRPr sz="900"/>
          </a:p>
        </p:txBody>
      </p:sp>
      <p:sp>
        <p:nvSpPr>
          <p:cNvPr id="207" name="Google Shape;207;p25"/>
          <p:cNvSpPr txBox="1"/>
          <p:nvPr/>
        </p:nvSpPr>
        <p:spPr>
          <a:xfrm rot="5400000">
            <a:off x="2784724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$name4</a:t>
            </a:r>
            <a:endParaRPr sz="900"/>
          </a:p>
        </p:txBody>
      </p:sp>
      <p:sp>
        <p:nvSpPr>
          <p:cNvPr id="208" name="Google Shape;208;p25"/>
          <p:cNvSpPr txBox="1"/>
          <p:nvPr/>
        </p:nvSpPr>
        <p:spPr>
          <a:xfrm rot="5400000">
            <a:off x="3805101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$name5</a:t>
            </a:r>
            <a:endParaRPr sz="900"/>
          </a:p>
        </p:txBody>
      </p:sp>
      <p:sp>
        <p:nvSpPr>
          <p:cNvPr id="209" name="Google Shape;209;p25"/>
          <p:cNvSpPr txBox="1"/>
          <p:nvPr/>
        </p:nvSpPr>
        <p:spPr>
          <a:xfrm rot="5400000">
            <a:off x="4818884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$name6</a:t>
            </a:r>
            <a:endParaRPr sz="900"/>
          </a:p>
        </p:txBody>
      </p:sp>
      <p:sp>
        <p:nvSpPr>
          <p:cNvPr id="210" name="Google Shape;210;p25"/>
          <p:cNvSpPr txBox="1"/>
          <p:nvPr/>
        </p:nvSpPr>
        <p:spPr>
          <a:xfrm rot="5400000">
            <a:off x="5840039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$name7</a:t>
            </a:r>
            <a:endParaRPr sz="900"/>
          </a:p>
        </p:txBody>
      </p:sp>
      <p:sp>
        <p:nvSpPr>
          <p:cNvPr id="211" name="Google Shape;211;p25"/>
          <p:cNvSpPr txBox="1"/>
          <p:nvPr/>
        </p:nvSpPr>
        <p:spPr>
          <a:xfrm rot="5400000">
            <a:off x="6847122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$name8</a:t>
            </a:r>
            <a:endParaRPr sz="900"/>
          </a:p>
        </p:txBody>
      </p:sp>
      <p:sp>
        <p:nvSpPr>
          <p:cNvPr id="212" name="Google Shape;212;p25"/>
          <p:cNvSpPr txBox="1"/>
          <p:nvPr/>
        </p:nvSpPr>
        <p:spPr>
          <a:xfrm rot="5400000">
            <a:off x="7877688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$name9</a:t>
            </a:r>
            <a:endParaRPr sz="900"/>
          </a:p>
        </p:txBody>
      </p:sp>
      <p:sp>
        <p:nvSpPr>
          <p:cNvPr id="213" name="Google Shape;213;p25"/>
          <p:cNvSpPr txBox="1"/>
          <p:nvPr/>
        </p:nvSpPr>
        <p:spPr>
          <a:xfrm rot="5400000">
            <a:off x="-247950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$name10</a:t>
            </a:r>
            <a:endParaRPr sz="900"/>
          </a:p>
        </p:txBody>
      </p:sp>
      <p:sp>
        <p:nvSpPr>
          <p:cNvPr id="214" name="Google Shape;214;p25"/>
          <p:cNvSpPr txBox="1"/>
          <p:nvPr/>
        </p:nvSpPr>
        <p:spPr>
          <a:xfrm rot="5400000">
            <a:off x="758842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$name11</a:t>
            </a:r>
            <a:endParaRPr sz="900"/>
          </a:p>
        </p:txBody>
      </p:sp>
      <p:sp>
        <p:nvSpPr>
          <p:cNvPr id="215" name="Google Shape;215;p25"/>
          <p:cNvSpPr txBox="1"/>
          <p:nvPr/>
        </p:nvSpPr>
        <p:spPr>
          <a:xfrm rot="5400000">
            <a:off x="1772038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$name12</a:t>
            </a:r>
            <a:endParaRPr sz="900"/>
          </a:p>
        </p:txBody>
      </p:sp>
      <p:sp>
        <p:nvSpPr>
          <p:cNvPr id="216" name="Google Shape;216;p25"/>
          <p:cNvSpPr txBox="1"/>
          <p:nvPr/>
        </p:nvSpPr>
        <p:spPr>
          <a:xfrm rot="5400000">
            <a:off x="2784724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$name13</a:t>
            </a:r>
            <a:endParaRPr sz="900"/>
          </a:p>
        </p:txBody>
      </p:sp>
      <p:sp>
        <p:nvSpPr>
          <p:cNvPr id="217" name="Google Shape;217;p25"/>
          <p:cNvSpPr txBox="1"/>
          <p:nvPr/>
        </p:nvSpPr>
        <p:spPr>
          <a:xfrm rot="5400000">
            <a:off x="3805101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$name14</a:t>
            </a:r>
            <a:endParaRPr sz="900"/>
          </a:p>
        </p:txBody>
      </p:sp>
      <p:sp>
        <p:nvSpPr>
          <p:cNvPr id="218" name="Google Shape;218;p25"/>
          <p:cNvSpPr txBox="1"/>
          <p:nvPr/>
        </p:nvSpPr>
        <p:spPr>
          <a:xfrm rot="5400000">
            <a:off x="4818884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$name15</a:t>
            </a:r>
            <a:endParaRPr sz="900"/>
          </a:p>
        </p:txBody>
      </p:sp>
      <p:sp>
        <p:nvSpPr>
          <p:cNvPr id="219" name="Google Shape;219;p25"/>
          <p:cNvSpPr txBox="1"/>
          <p:nvPr/>
        </p:nvSpPr>
        <p:spPr>
          <a:xfrm rot="5400000">
            <a:off x="5840039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$name16</a:t>
            </a:r>
            <a:endParaRPr sz="900"/>
          </a:p>
        </p:txBody>
      </p:sp>
      <p:sp>
        <p:nvSpPr>
          <p:cNvPr id="220" name="Google Shape;220;p25"/>
          <p:cNvSpPr txBox="1"/>
          <p:nvPr/>
        </p:nvSpPr>
        <p:spPr>
          <a:xfrm rot="5400000">
            <a:off x="6847122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$name17</a:t>
            </a:r>
            <a:endParaRPr sz="900"/>
          </a:p>
        </p:txBody>
      </p:sp>
      <p:sp>
        <p:nvSpPr>
          <p:cNvPr id="221" name="Google Shape;221;p25"/>
          <p:cNvSpPr txBox="1"/>
          <p:nvPr/>
        </p:nvSpPr>
        <p:spPr>
          <a:xfrm rot="5400000">
            <a:off x="7877688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$name18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