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F4324C-D661-4F17-9C06-AF1A0C6C7537}">
  <a:tblStyle styleId="{05F4324C-D661-4F17-9C06-AF1A0C6C753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6dbf9f401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b6dbf9f401_2_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1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1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4127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1pPr>
            <a:lvl2pPr indent="-3937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2pPr>
            <a:lvl3pPr indent="-3683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4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4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5"/>
          <p:cNvGraphicFramePr/>
          <p:nvPr/>
        </p:nvGraphicFramePr>
        <p:xfrm>
          <a:off x="-721421" y="-216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{05F4324C-D661-4F17-9C06-AF1A0C6C7537}</a:tableStyleId>
              </a:tblPr>
              <a:tblGrid>
                <a:gridCol w="611300"/>
              </a:tblGrid>
              <a:tr h="258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</a:tr>
              <a:tr h="258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</a:tr>
            </a:tbl>
          </a:graphicData>
        </a:graphic>
      </p:graphicFrame>
      <p:graphicFrame>
        <p:nvGraphicFramePr>
          <p:cNvPr id="130" name="Google Shape;130;p25"/>
          <p:cNvGraphicFramePr/>
          <p:nvPr/>
        </p:nvGraphicFramePr>
        <p:xfrm>
          <a:off x="-12430" y="-353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{05F4324C-D661-4F17-9C06-AF1A0C6C7537}</a:tableStyleId>
              </a:tblPr>
              <a:tblGrid>
                <a:gridCol w="1017375"/>
                <a:gridCol w="1017375"/>
                <a:gridCol w="1017375"/>
                <a:gridCol w="1017375"/>
                <a:gridCol w="1017375"/>
                <a:gridCol w="1017375"/>
                <a:gridCol w="1017375"/>
                <a:gridCol w="1017375"/>
                <a:gridCol w="1017375"/>
              </a:tblGrid>
              <a:tr h="19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</a:tr>
            </a:tbl>
          </a:graphicData>
        </a:graphic>
      </p:graphicFrame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3449"/>
          <a:stretch/>
        </p:blipFill>
        <p:spPr>
          <a:xfrm>
            <a:off x="0" y="0"/>
            <a:ext cx="773561" cy="254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4">
            <a:alphaModFix/>
          </a:blip>
          <a:srcRect b="0" l="0" r="0" t="3449"/>
          <a:stretch/>
        </p:blipFill>
        <p:spPr>
          <a:xfrm>
            <a:off x="2027711" y="0"/>
            <a:ext cx="773561" cy="254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4">
            <a:alphaModFix/>
          </a:blip>
          <a:srcRect b="0" l="0" r="0" t="3449"/>
          <a:stretch/>
        </p:blipFill>
        <p:spPr>
          <a:xfrm>
            <a:off x="1013856" y="0"/>
            <a:ext cx="773561" cy="254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5">
            <a:alphaModFix/>
          </a:blip>
          <a:srcRect b="0" l="0" r="0" t="3449"/>
          <a:stretch/>
        </p:blipFill>
        <p:spPr>
          <a:xfrm>
            <a:off x="3041567" y="0"/>
            <a:ext cx="773561" cy="254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5">
            <a:alphaModFix/>
          </a:blip>
          <a:srcRect b="0" l="0" r="0" t="3449"/>
          <a:stretch/>
        </p:blipFill>
        <p:spPr>
          <a:xfrm>
            <a:off x="4055423" y="0"/>
            <a:ext cx="773561" cy="254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 rotWithShape="1">
          <a:blip r:embed="rId5">
            <a:alphaModFix/>
          </a:blip>
          <a:srcRect b="0" l="0" r="0" t="3449"/>
          <a:stretch/>
        </p:blipFill>
        <p:spPr>
          <a:xfrm>
            <a:off x="5069278" y="0"/>
            <a:ext cx="773561" cy="254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 rotWithShape="1">
          <a:blip r:embed="rId5">
            <a:alphaModFix/>
          </a:blip>
          <a:srcRect b="0" l="0" r="0" t="3449"/>
          <a:stretch/>
        </p:blipFill>
        <p:spPr>
          <a:xfrm>
            <a:off x="7096990" y="0"/>
            <a:ext cx="773561" cy="254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5">
            <a:alphaModFix/>
          </a:blip>
          <a:srcRect b="0" l="0" r="0" t="3449"/>
          <a:stretch/>
        </p:blipFill>
        <p:spPr>
          <a:xfrm>
            <a:off x="8110844" y="0"/>
            <a:ext cx="773561" cy="254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5">
            <a:alphaModFix/>
          </a:blip>
          <a:srcRect b="0" l="0" r="0" t="3449"/>
          <a:stretch/>
        </p:blipFill>
        <p:spPr>
          <a:xfrm>
            <a:off x="6083134" y="0"/>
            <a:ext cx="773561" cy="254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 rotWithShape="1">
          <a:blip r:embed="rId5">
            <a:alphaModFix/>
          </a:blip>
          <a:srcRect b="0" l="0" r="0" t="3449"/>
          <a:stretch/>
        </p:blipFill>
        <p:spPr>
          <a:xfrm>
            <a:off x="0" y="2571750"/>
            <a:ext cx="773561" cy="254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 rotWithShape="1">
          <a:blip r:embed="rId5">
            <a:alphaModFix/>
          </a:blip>
          <a:srcRect b="0" l="0" r="0" t="3449"/>
          <a:stretch/>
        </p:blipFill>
        <p:spPr>
          <a:xfrm>
            <a:off x="2029979" y="2571750"/>
            <a:ext cx="773561" cy="254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5">
            <a:alphaModFix/>
          </a:blip>
          <a:srcRect b="0" l="0" r="0" t="3449"/>
          <a:stretch/>
        </p:blipFill>
        <p:spPr>
          <a:xfrm>
            <a:off x="1014989" y="2571750"/>
            <a:ext cx="773561" cy="254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5">
            <a:alphaModFix/>
          </a:blip>
          <a:srcRect b="0" l="0" r="0" t="3449"/>
          <a:stretch/>
        </p:blipFill>
        <p:spPr>
          <a:xfrm>
            <a:off x="3044968" y="2571750"/>
            <a:ext cx="773561" cy="254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 rotWithShape="1">
          <a:blip r:embed="rId5">
            <a:alphaModFix/>
          </a:blip>
          <a:srcRect b="0" l="0" r="0" t="3449"/>
          <a:stretch/>
        </p:blipFill>
        <p:spPr>
          <a:xfrm>
            <a:off x="4059957" y="2571750"/>
            <a:ext cx="773561" cy="254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 rotWithShape="1">
          <a:blip r:embed="rId5">
            <a:alphaModFix/>
          </a:blip>
          <a:srcRect b="0" l="0" r="0" t="3449"/>
          <a:stretch/>
        </p:blipFill>
        <p:spPr>
          <a:xfrm>
            <a:off x="5074946" y="2571750"/>
            <a:ext cx="773561" cy="254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 rotWithShape="1">
          <a:blip r:embed="rId5">
            <a:alphaModFix/>
          </a:blip>
          <a:srcRect b="0" l="0" r="0" t="3449"/>
          <a:stretch/>
        </p:blipFill>
        <p:spPr>
          <a:xfrm>
            <a:off x="7104925" y="2571750"/>
            <a:ext cx="773561" cy="254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 rotWithShape="1">
          <a:blip r:embed="rId5">
            <a:alphaModFix/>
          </a:blip>
          <a:srcRect b="0" l="0" r="0" t="3449"/>
          <a:stretch/>
        </p:blipFill>
        <p:spPr>
          <a:xfrm>
            <a:off x="8119915" y="2571750"/>
            <a:ext cx="773561" cy="254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 rotWithShape="1">
          <a:blip r:embed="rId5">
            <a:alphaModFix/>
          </a:blip>
          <a:srcRect b="0" l="0" r="0" t="3449"/>
          <a:stretch/>
        </p:blipFill>
        <p:spPr>
          <a:xfrm>
            <a:off x="6089936" y="2571750"/>
            <a:ext cx="773561" cy="25495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5"/>
          <p:cNvCxnSpPr/>
          <p:nvPr/>
        </p:nvCxnSpPr>
        <p:spPr>
          <a:xfrm>
            <a:off x="-889000" y="2549552"/>
            <a:ext cx="1017814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25"/>
          <p:cNvCxnSpPr/>
          <p:nvPr/>
        </p:nvCxnSpPr>
        <p:spPr>
          <a:xfrm>
            <a:off x="-889000" y="2549552"/>
            <a:ext cx="1017814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25"/>
          <p:cNvSpPr txBox="1"/>
          <p:nvPr/>
        </p:nvSpPr>
        <p:spPr>
          <a:xfrm>
            <a:off x="-12430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1003051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$recNo2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2018531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$recNo3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3034012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$recNo4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4049493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$recNo5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5064974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$recNo6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6080454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$recNo7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7095935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$recNo8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8111418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$recNo9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-13651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$recNo10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1001829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$recNo11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2017310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$recNo12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032791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$recNo13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4048271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$recNo14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5063752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$recNo15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6079233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$recNo16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7094714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$recNo17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8110196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$recNo18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 rot="5400000">
            <a:off x="-247950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</a:t>
            </a:r>
            <a:endParaRPr sz="900"/>
          </a:p>
        </p:txBody>
      </p:sp>
      <p:sp>
        <p:nvSpPr>
          <p:cNvPr id="170" name="Google Shape;170;p25"/>
          <p:cNvSpPr txBox="1"/>
          <p:nvPr/>
        </p:nvSpPr>
        <p:spPr>
          <a:xfrm rot="5400000">
            <a:off x="758842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$name2</a:t>
            </a:r>
            <a:endParaRPr sz="900"/>
          </a:p>
        </p:txBody>
      </p:sp>
      <p:sp>
        <p:nvSpPr>
          <p:cNvPr id="171" name="Google Shape;171;p25"/>
          <p:cNvSpPr txBox="1"/>
          <p:nvPr/>
        </p:nvSpPr>
        <p:spPr>
          <a:xfrm rot="5400000">
            <a:off x="1772037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$name13</a:t>
            </a:r>
            <a:endParaRPr sz="900"/>
          </a:p>
        </p:txBody>
      </p:sp>
      <p:sp>
        <p:nvSpPr>
          <p:cNvPr id="172" name="Google Shape;172;p25"/>
          <p:cNvSpPr txBox="1"/>
          <p:nvPr/>
        </p:nvSpPr>
        <p:spPr>
          <a:xfrm rot="5400000">
            <a:off x="2784724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$name4</a:t>
            </a:r>
            <a:endParaRPr sz="900"/>
          </a:p>
        </p:txBody>
      </p:sp>
      <p:sp>
        <p:nvSpPr>
          <p:cNvPr id="173" name="Google Shape;173;p25"/>
          <p:cNvSpPr txBox="1"/>
          <p:nvPr/>
        </p:nvSpPr>
        <p:spPr>
          <a:xfrm rot="5400000">
            <a:off x="3805101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$name5</a:t>
            </a:r>
            <a:endParaRPr sz="900"/>
          </a:p>
        </p:txBody>
      </p:sp>
      <p:sp>
        <p:nvSpPr>
          <p:cNvPr id="174" name="Google Shape;174;p25"/>
          <p:cNvSpPr txBox="1"/>
          <p:nvPr/>
        </p:nvSpPr>
        <p:spPr>
          <a:xfrm rot="5400000">
            <a:off x="4818884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$name6</a:t>
            </a:r>
            <a:endParaRPr sz="900"/>
          </a:p>
        </p:txBody>
      </p:sp>
      <p:sp>
        <p:nvSpPr>
          <p:cNvPr id="175" name="Google Shape;175;p25"/>
          <p:cNvSpPr txBox="1"/>
          <p:nvPr/>
        </p:nvSpPr>
        <p:spPr>
          <a:xfrm rot="5400000">
            <a:off x="5840039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$name7</a:t>
            </a:r>
            <a:endParaRPr sz="900"/>
          </a:p>
        </p:txBody>
      </p:sp>
      <p:sp>
        <p:nvSpPr>
          <p:cNvPr id="176" name="Google Shape;176;p25"/>
          <p:cNvSpPr txBox="1"/>
          <p:nvPr/>
        </p:nvSpPr>
        <p:spPr>
          <a:xfrm rot="5400000">
            <a:off x="6847122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$name8</a:t>
            </a:r>
            <a:endParaRPr sz="900"/>
          </a:p>
        </p:txBody>
      </p:sp>
      <p:sp>
        <p:nvSpPr>
          <p:cNvPr id="177" name="Google Shape;177;p25"/>
          <p:cNvSpPr txBox="1"/>
          <p:nvPr/>
        </p:nvSpPr>
        <p:spPr>
          <a:xfrm rot="5400000">
            <a:off x="7877688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$name9</a:t>
            </a:r>
            <a:endParaRPr sz="900"/>
          </a:p>
        </p:txBody>
      </p:sp>
      <p:sp>
        <p:nvSpPr>
          <p:cNvPr id="178" name="Google Shape;178;p25"/>
          <p:cNvSpPr txBox="1"/>
          <p:nvPr/>
        </p:nvSpPr>
        <p:spPr>
          <a:xfrm rot="5400000">
            <a:off x="-247950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$name10</a:t>
            </a:r>
            <a:endParaRPr sz="900"/>
          </a:p>
        </p:txBody>
      </p:sp>
      <p:sp>
        <p:nvSpPr>
          <p:cNvPr id="179" name="Google Shape;179;p25"/>
          <p:cNvSpPr txBox="1"/>
          <p:nvPr/>
        </p:nvSpPr>
        <p:spPr>
          <a:xfrm rot="5400000">
            <a:off x="758842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$name11</a:t>
            </a:r>
            <a:endParaRPr sz="900"/>
          </a:p>
        </p:txBody>
      </p:sp>
      <p:sp>
        <p:nvSpPr>
          <p:cNvPr id="180" name="Google Shape;180;p25"/>
          <p:cNvSpPr txBox="1"/>
          <p:nvPr/>
        </p:nvSpPr>
        <p:spPr>
          <a:xfrm rot="5400000">
            <a:off x="1772038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$name12</a:t>
            </a:r>
            <a:endParaRPr sz="900"/>
          </a:p>
        </p:txBody>
      </p:sp>
      <p:sp>
        <p:nvSpPr>
          <p:cNvPr id="181" name="Google Shape;181;p25"/>
          <p:cNvSpPr txBox="1"/>
          <p:nvPr/>
        </p:nvSpPr>
        <p:spPr>
          <a:xfrm rot="5400000">
            <a:off x="2784724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$name13</a:t>
            </a:r>
            <a:endParaRPr sz="900"/>
          </a:p>
        </p:txBody>
      </p:sp>
      <p:sp>
        <p:nvSpPr>
          <p:cNvPr id="182" name="Google Shape;182;p25"/>
          <p:cNvSpPr txBox="1"/>
          <p:nvPr/>
        </p:nvSpPr>
        <p:spPr>
          <a:xfrm rot="5400000">
            <a:off x="3805101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$name14</a:t>
            </a:r>
            <a:endParaRPr sz="900"/>
          </a:p>
        </p:txBody>
      </p:sp>
      <p:sp>
        <p:nvSpPr>
          <p:cNvPr id="183" name="Google Shape;183;p25"/>
          <p:cNvSpPr txBox="1"/>
          <p:nvPr/>
        </p:nvSpPr>
        <p:spPr>
          <a:xfrm rot="5400000">
            <a:off x="4818884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$name15</a:t>
            </a:r>
            <a:endParaRPr sz="900"/>
          </a:p>
        </p:txBody>
      </p:sp>
      <p:sp>
        <p:nvSpPr>
          <p:cNvPr id="184" name="Google Shape;184;p25"/>
          <p:cNvSpPr txBox="1"/>
          <p:nvPr/>
        </p:nvSpPr>
        <p:spPr>
          <a:xfrm rot="5400000">
            <a:off x="5840039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$name16</a:t>
            </a:r>
            <a:endParaRPr sz="900"/>
          </a:p>
        </p:txBody>
      </p:sp>
      <p:sp>
        <p:nvSpPr>
          <p:cNvPr id="185" name="Google Shape;185;p25"/>
          <p:cNvSpPr txBox="1"/>
          <p:nvPr/>
        </p:nvSpPr>
        <p:spPr>
          <a:xfrm rot="5400000">
            <a:off x="6847122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$name17</a:t>
            </a:r>
            <a:endParaRPr sz="900"/>
          </a:p>
        </p:txBody>
      </p:sp>
      <p:sp>
        <p:nvSpPr>
          <p:cNvPr id="186" name="Google Shape;186;p25"/>
          <p:cNvSpPr txBox="1"/>
          <p:nvPr/>
        </p:nvSpPr>
        <p:spPr>
          <a:xfrm rot="5400000">
            <a:off x="7877688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$name18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