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9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735494"/>
            <a:ext cx="6890484" cy="154888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CI/CD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环境搭建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162800"/>
            <a:ext cx="5546876" cy="1096899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By </a:t>
            </a:r>
            <a:r>
              <a:rPr lang="zh-CN" altLang="en-US" sz="2400" b="1" dirty="0"/>
              <a:t>侯哲</a:t>
            </a:r>
            <a:r>
              <a:rPr lang="zh-CN" altLang="en-US" sz="2400" b="1" dirty="0" smtClean="0"/>
              <a:t>宇 胡太穆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76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34955"/>
            <a:ext cx="8596668" cy="752669"/>
          </a:xfrm>
        </p:spPr>
        <p:txBody>
          <a:bodyPr/>
          <a:lstStyle/>
          <a:p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Jenkins+github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CI/CD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环境搭建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87625"/>
            <a:ext cx="8596668" cy="475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7.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构建触发器（如图所示表示每两分钟检测是否有代码提交到仓库并构建）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00718"/>
            <a:ext cx="7477621" cy="45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702"/>
          </a:xfrm>
        </p:spPr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效果展示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504" y="1486488"/>
            <a:ext cx="7437034" cy="44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27314"/>
          </a:xfrm>
        </p:spPr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效果展示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36915"/>
            <a:ext cx="7830860" cy="47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331"/>
          </a:xfrm>
        </p:spPr>
        <p:txBody>
          <a:bodyPr/>
          <a:lstStyle/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CI(continuous integration)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持续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软件开发实践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多次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集成（自动化构建）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优点：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减少风险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减少重复过程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 ……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1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959"/>
          </a:xfrm>
        </p:spPr>
        <p:txBody>
          <a:bodyPr/>
          <a:lstStyle/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CD(continuous deployment)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1559"/>
            <a:ext cx="8596668" cy="452980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持续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部署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持续交付的基础上，把部署到生产环境的过程自动化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持续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交付：集成后的代码部署到贴近真实环境进行更多测试更早发现问题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优点：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独立地部署新功能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快速地收集真是的用户反馈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7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976"/>
          </a:xfrm>
        </p:spPr>
        <p:txBody>
          <a:bodyPr/>
          <a:lstStyle/>
          <a:p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Jenkins+github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CI/CD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环境搭建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55577"/>
            <a:ext cx="8596668" cy="4585786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1.Jenkins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安装与运行（具体步骤省略，成功后如下图）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4578"/>
            <a:ext cx="7564391" cy="40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669"/>
          </a:xfrm>
        </p:spPr>
        <p:txBody>
          <a:bodyPr/>
          <a:lstStyle/>
          <a:p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Jenkins+github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CI/CD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环境搭建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62269"/>
            <a:ext cx="8596668" cy="467909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安装插件（</a:t>
            </a:r>
            <a:r>
              <a:rPr lang="en-US" altLang="zh-CN" sz="2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plugin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等）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36" y="2012877"/>
            <a:ext cx="7469029" cy="402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653"/>
          </a:xfrm>
        </p:spPr>
        <p:txBody>
          <a:bodyPr/>
          <a:lstStyle/>
          <a:p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Jenkins+github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CI/CD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环境搭建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18253"/>
            <a:ext cx="8596668" cy="462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配置</a:t>
            </a:r>
            <a:r>
              <a:rPr lang="en-US" altLang="zh-CN" sz="2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系统管理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全局工具配置，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Path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为本机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git.exe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目录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 marL="0" indent="0">
              <a:buNone/>
            </a:pP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1913"/>
            <a:ext cx="7071086" cy="43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653"/>
          </a:xfrm>
        </p:spPr>
        <p:txBody>
          <a:bodyPr/>
          <a:lstStyle/>
          <a:p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Jenkins+github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CI/CD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环境搭建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8883"/>
            <a:ext cx="8596668" cy="449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新建任务（构建一个自由风格的软件项目）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86347"/>
            <a:ext cx="6761447" cy="41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653"/>
          </a:xfrm>
        </p:spPr>
        <p:txBody>
          <a:bodyPr/>
          <a:lstStyle/>
          <a:p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Jenkins+github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CI/CD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环境搭建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18253"/>
            <a:ext cx="8596668" cy="462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5.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项目配置（将任务与</a:t>
            </a:r>
            <a:r>
              <a:rPr lang="en-US" altLang="zh-CN" sz="2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仓库绑定）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48929"/>
            <a:ext cx="7346993" cy="449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669"/>
          </a:xfrm>
        </p:spPr>
        <p:txBody>
          <a:bodyPr/>
          <a:lstStyle/>
          <a:p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Jenkins+github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CI/CD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环境搭建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62269"/>
            <a:ext cx="8596668" cy="4679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6.Git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源码管理，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URL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为仓库地址，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Credentials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为自己</a:t>
            </a:r>
            <a:r>
              <a:rPr lang="en-US" altLang="zh-CN" sz="2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账户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和密码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14" y="2191577"/>
            <a:ext cx="7514944" cy="460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229</Words>
  <Application>Microsoft Office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方正姚体</vt:lpstr>
      <vt:lpstr>仿宋</vt:lpstr>
      <vt:lpstr>黑体</vt:lpstr>
      <vt:lpstr>华文新魏</vt:lpstr>
      <vt:lpstr>Arial</vt:lpstr>
      <vt:lpstr>Trebuchet MS</vt:lpstr>
      <vt:lpstr>Wingdings 3</vt:lpstr>
      <vt:lpstr>平面</vt:lpstr>
      <vt:lpstr>CI/CD环境搭建</vt:lpstr>
      <vt:lpstr>CI(continuous integration)</vt:lpstr>
      <vt:lpstr>CD(continuous deployment)</vt:lpstr>
      <vt:lpstr>Jenkins+github CI/CD环境搭建</vt:lpstr>
      <vt:lpstr>Jenkins+github CI/CD环境搭建</vt:lpstr>
      <vt:lpstr>Jenkins+github CI/CD环境搭建</vt:lpstr>
      <vt:lpstr>Jenkins+github CI/CD环境搭建</vt:lpstr>
      <vt:lpstr>Jenkins+github CI/CD环境搭建</vt:lpstr>
      <vt:lpstr>Jenkins+github CI/CD环境搭建</vt:lpstr>
      <vt:lpstr>Jenkins+github CI/CD环境搭建</vt:lpstr>
      <vt:lpstr>效果展示</vt:lpstr>
      <vt:lpstr>效果展示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</cp:revision>
  <dcterms:created xsi:type="dcterms:W3CDTF">2018-07-02T01:37:01Z</dcterms:created>
  <dcterms:modified xsi:type="dcterms:W3CDTF">2018-07-02T06:14:47Z</dcterms:modified>
</cp:coreProperties>
</file>