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24" autoAdjust="0"/>
  </p:normalViewPr>
  <p:slideViewPr>
    <p:cSldViewPr snapToGrid="0" showGuides="1">
      <p:cViewPr varScale="1">
        <p:scale>
          <a:sx n="86" d="100"/>
          <a:sy n="86" d="100"/>
        </p:scale>
        <p:origin x="562" y="-19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FFACA-F87C-4655-9630-B9E35A16E7DC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2018年9月9日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255122-FBAD-4C7E-B687-B684F96A2D6E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FA2C895-EB1C-4157-9E46-0DF3298BA9C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86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94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37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6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91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组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组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矩形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" name="矩形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矩形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1" name="组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矩形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矩形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3" name="组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矩形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5" name="矩形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任意多边形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六边形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六边形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六边形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六边形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六边形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六边形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六边形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六边形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六边形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六边形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六边形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六边形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六边形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六边形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任意多边形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任意多边形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​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​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​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图片占位符 7" descr="用于添加图像的空占位符。单击占位符，选择要添加的图像。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在此处插入产品照片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5D35F-8FF9-4293-AB1B-119B2B62B92A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C631F7-909D-46F3-8FC5-EC1F965E89F5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86D1F7-BA27-4FE6-85F1-52DA7AA7D2E8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1ABE5B-4A20-4E11-B60C-75936491E40E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B58D33-BE3F-4E48-9795-63719006EB27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989438-CB80-4B80-8F3F-22D6A5AD65C2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EE1BA0-3A19-4A3F-83DF-30855159A533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A6E5D0-62C8-47D3-B13A-7013AB03A8EE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F4C6B2-6367-446B-ADDB-E3C8210912CA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组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组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矩形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" name="矩形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" name="矩形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3" name="组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矩形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4" name="组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矩形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5" name="矩形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任意多边形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六边形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六边形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六边形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六边形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六边形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任意多边形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六边形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六边形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六边形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六边形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六边形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六边形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六边形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六边形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六边形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任意多边形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任意多边形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​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​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​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​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067E0C-3E6C-4EDD-9B87-6F1FF939C7C5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组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组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矩形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" name="矩形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矩形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6" name="组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矩形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7" name="组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矩形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8" name="矩形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noProof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noProof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noProof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任意多边形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六边形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六边形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六边形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六边形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六边形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任意多边形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六边形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六边形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六边形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六边形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六边形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六边形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六边形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六边形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六边形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任意多边形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任意多边形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" name="矩形​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41CAD5A-DE03-4402-808B-8A2D49B7E7C8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组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组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矩形​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矩形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矩形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" name="组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矩形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3" name="组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矩形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 sz="1800" noProof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4" name="矩形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noProof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noProof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sz="1800" noProof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任意多边形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六边形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六边形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六边形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六边形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六边形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任意多边形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六边形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六边形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六边形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六边形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六边形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六边形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六边形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六边形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六边形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任意多边形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任意多边形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8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矩形​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​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​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FFBBCF9-4062-4116-A503-F365019CEAD1}" type="datetime2">
              <a:rPr lang="zh-CN" altLang="en-US" smtClean="0"/>
              <a:pPr/>
              <a:t>2018年9月9日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聚票网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项目汇报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  By  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第九组              侯哲宇、胡太穆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A7580-8015-47AE-8241-D0437C2A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F7662-A013-4A8F-921B-CCEAEACC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                        谢谢</a:t>
            </a:r>
          </a:p>
        </p:txBody>
      </p:sp>
    </p:spTree>
    <p:extLst>
      <p:ext uri="{BB962C8B-B14F-4D97-AF65-F5344CB8AC3E}">
        <p14:creationId xmlns:p14="http://schemas.microsoft.com/office/powerpoint/2010/main" val="15400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320" y="1027665"/>
            <a:ext cx="9366325" cy="64133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聚票网概述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323" y="1811046"/>
            <a:ext cx="9390977" cy="402158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票务汇总网站（</a:t>
            </a:r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根据我们的设计，票品分为有图片</a:t>
            </a: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电影票</a:t>
            </a: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和无图片</a:t>
            </a: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火车票</a:t>
            </a: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方便用户浏览、查询、下单、购票一条龙服务，无需在网上搜索链接</a:t>
            </a:r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信息提示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十分完整，便于用户入手网站</a:t>
            </a:r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23583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323" y="1740024"/>
            <a:ext cx="9390977" cy="4092606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用户功能：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" lvl="0" indent="0">
              <a:buNone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            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注册登录</a:t>
            </a:r>
            <a:endParaRPr lang="en-US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68580" lvl="0" indent="0">
              <a:buNone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            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浏览查询</a:t>
            </a:r>
            <a:endParaRPr lang="en-US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68580" lvl="0" indent="0">
              <a:buNone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            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下单购票</a:t>
            </a:r>
            <a:endParaRPr lang="en-US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68580" lvl="0" indent="0">
              <a:buNone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            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收藏评论</a:t>
            </a:r>
            <a:endParaRPr lang="en-US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68580" lvl="0" indent="0">
              <a:buNone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            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个人订单管理</a:t>
            </a:r>
            <a:endParaRPr lang="en-US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68580" lvl="0" indent="0">
              <a:buNone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            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个人信息管理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rtl="0"/>
            <a:r>
              <a:rPr lang="zh-CN" altLang="en-US" sz="1800" dirty="0">
                <a:latin typeface="Arial" panose="020B0604020202020204" pitchFamily="34" charset="0"/>
                <a:sym typeface="Arial" panose="020B0604020202020204" pitchFamily="34" charset="0"/>
              </a:rPr>
              <a:t>管理员功能：</a:t>
            </a:r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68580" lvl="0" indent="0" rtl="0">
              <a:buNone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            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票品管理</a:t>
            </a:r>
            <a:endParaRPr lang="en-US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68580" lvl="0" indent="0" rtl="0">
              <a:buNone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用户管理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" lvl="0" indent="0" rtl="0">
              <a:buNone/>
            </a:pPr>
            <a:r>
              <a:rPr lang="en-US" altLang="zh-CN" sz="1600" dirty="0">
                <a:latin typeface="Arial" panose="020B0604020202020204" pitchFamily="34" charset="0"/>
                <a:sym typeface="Arial" panose="020B0604020202020204" pitchFamily="34" charset="0"/>
              </a:rPr>
              <a:t>             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订单管理</a:t>
            </a:r>
            <a:endParaRPr lang="en-US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68580" lvl="0" indent="0" rtl="0">
              <a:buNone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</a:t>
            </a:r>
            <a:r>
              <a:rPr lang="zh-CN" altLang="en-US" sz="1600" dirty="0">
                <a:latin typeface="Arial" panose="020B0604020202020204" pitchFamily="34" charset="0"/>
                <a:sym typeface="Arial" panose="020B0604020202020204" pitchFamily="34" charset="0"/>
              </a:rPr>
              <a:t>报表统计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320" y="1027665"/>
            <a:ext cx="9366325" cy="69460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323" y="1811046"/>
            <a:ext cx="9390977" cy="4021584"/>
          </a:xfrm>
        </p:spPr>
        <p:txBody>
          <a:bodyPr rtlCol="0">
            <a:normAutofit/>
          </a:bodyPr>
          <a:lstStyle/>
          <a:p>
            <a:pPr marL="68580" lvl="0" indent="0" rtl="0"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MySQL:                                                          MongoDB:</a:t>
            </a:r>
          </a:p>
          <a:p>
            <a:pPr marL="68580" lvl="0" indent="0" rtl="0"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ECCCC9-5CEE-4DDC-AAFD-0BFC944A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37" y="2512214"/>
            <a:ext cx="4218382" cy="24504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C420B2-7D0D-4104-A0F1-8109B86E2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869" y="2716468"/>
            <a:ext cx="4312127" cy="22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8572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Arial" panose="020B0604020202020204" pitchFamily="34" charset="0"/>
                <a:sym typeface="Arial" panose="020B0604020202020204" pitchFamily="34" charset="0"/>
              </a:rPr>
              <a:t>前后端设计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323" y="1802168"/>
            <a:ext cx="9390977" cy="4030462"/>
          </a:xfrm>
        </p:spPr>
        <p:txBody>
          <a:bodyPr rtlCol="0">
            <a:normAutofit/>
          </a:bodyPr>
          <a:lstStyle/>
          <a:p>
            <a:pPr marL="68580" lvl="0" indent="0" rtl="0">
              <a:buNone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前端：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React, JS                                      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后端：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SpringBoot+Maven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Java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633C7F-E340-4093-A06F-CD1F98A3C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72" y="2227487"/>
            <a:ext cx="1840698" cy="40934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920BEA-D3D0-4A4B-9F72-CBBB12EC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89" y="2227486"/>
            <a:ext cx="2873277" cy="42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85726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特色设计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323" y="1713390"/>
            <a:ext cx="9390977" cy="4119239"/>
          </a:xfrm>
        </p:spPr>
        <p:txBody>
          <a:bodyPr rtlCol="0"/>
          <a:lstStyle/>
          <a:p>
            <a:pPr lvl="0"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未付款订单将在数据库中保留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15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分钟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68580" lvl="0" indent="0" rtl="0"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实现：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使用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MySQL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event(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时间触发器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AB0B83-BC32-4EA4-A7C3-9541B83D2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34" y="2746198"/>
            <a:ext cx="8671466" cy="30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7684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Arial" panose="020B0604020202020204" pitchFamily="34" charset="0"/>
                <a:sym typeface="Arial" panose="020B0604020202020204" pitchFamily="34" charset="0"/>
              </a:rPr>
              <a:t>特色设计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323" y="1775534"/>
            <a:ext cx="9390977" cy="4057095"/>
          </a:xfrm>
        </p:spPr>
        <p:txBody>
          <a:bodyPr rtlCol="0"/>
          <a:lstStyle/>
          <a:p>
            <a:pPr lvl="0"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用户个人信息和头像信息的储存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8580" lvl="0" indent="0" rtl="0">
              <a:buNone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实现：将用户信息分别存储在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MySQL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MongoDB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中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68580" lvl="0" indent="0" rtl="0">
              <a:buNone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  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16D776-9A00-4479-BDA2-2A0A8E74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88" y="2769105"/>
            <a:ext cx="3911005" cy="30612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9F633C-48CD-4AF5-81E6-FB90A180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634" y="4123677"/>
            <a:ext cx="4540124" cy="24046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1986D3-A9BA-4976-A4FF-965920E75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482" y="2655796"/>
            <a:ext cx="4294129" cy="146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13494-0E04-401C-ABA3-AE7677D4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712359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特色设计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646A8-D5B1-42C1-8597-91B67063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1911928"/>
            <a:ext cx="9390977" cy="392070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一个订单中有多种票品信息时，可能会有相同的票品</a:t>
            </a:r>
            <a:r>
              <a:rPr lang="en-US" altLang="zh-CN" sz="2000" dirty="0"/>
              <a:t>id</a:t>
            </a:r>
          </a:p>
          <a:p>
            <a:pPr marL="68580" indent="0">
              <a:buNone/>
            </a:pPr>
            <a:r>
              <a:rPr lang="en-US" altLang="zh-CN" sz="1800" dirty="0"/>
              <a:t>            </a:t>
            </a:r>
            <a:r>
              <a:rPr lang="zh-CN" altLang="en-US" sz="1800" dirty="0"/>
              <a:t>解决方法</a:t>
            </a:r>
            <a:r>
              <a:rPr lang="en-US" altLang="zh-CN" sz="1800" dirty="0"/>
              <a:t>:</a:t>
            </a:r>
            <a:r>
              <a:rPr lang="zh-CN" altLang="en-US" sz="1800" dirty="0"/>
              <a:t>新增一个</a:t>
            </a:r>
            <a:r>
              <a:rPr lang="en-US" altLang="zh-CN" sz="1800" dirty="0"/>
              <a:t>type</a:t>
            </a:r>
            <a:r>
              <a:rPr lang="zh-CN" altLang="en-US" sz="1800" dirty="0"/>
              <a:t>属性，表示不同种类的票品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C651FE-D8B4-4336-9868-17877CE9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26" y="2790544"/>
            <a:ext cx="5576920" cy="30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F4C91-B21B-4B8D-A718-033D5341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73899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经验教训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65310-B424-431D-B43E-0926CBD7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1766656"/>
            <a:ext cx="9390977" cy="406597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立项时人员确定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Ant-design</a:t>
            </a:r>
            <a:r>
              <a:rPr lang="zh-CN" altLang="en-US" sz="2000" dirty="0"/>
              <a:t>组件的使用（</a:t>
            </a:r>
            <a:r>
              <a:rPr lang="en-US" altLang="zh-CN" sz="2000" dirty="0"/>
              <a:t>Upload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时间分配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97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产品概述演示文稿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27_TF03460543" id="{1A705A8B-A852-454A-9C8A-72D7EC76F9F3}" vid="{8D98AB50-D6FA-4321-9399-66C41B0F6A0D}"/>
    </a:ext>
  </a:extLst>
</a:theme>
</file>

<file path=ppt/theme/theme2.xml><?xml version="1.0" encoding="utf-8"?>
<a:theme xmlns:a="http://schemas.openxmlformats.org/drawingml/2006/main" name="Office 主题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产品概述业务演示文稿</Template>
  <TotalTime>1188</TotalTime>
  <Words>240</Words>
  <Application>Microsoft Office PowerPoint</Application>
  <PresentationFormat>宽屏</PresentationFormat>
  <Paragraphs>51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Wingdings 2</vt:lpstr>
      <vt:lpstr>产品概述演示文稿</vt:lpstr>
      <vt:lpstr>聚票网项目汇报</vt:lpstr>
      <vt:lpstr>聚票网概述</vt:lpstr>
      <vt:lpstr>主要功能</vt:lpstr>
      <vt:lpstr>数据库设计</vt:lpstr>
      <vt:lpstr>前后端设计</vt:lpstr>
      <vt:lpstr>特色设计</vt:lpstr>
      <vt:lpstr>特色设计</vt:lpstr>
      <vt:lpstr>特色设计</vt:lpstr>
      <vt:lpstr>经验教训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聚票网项目汇报</dc:title>
  <dc:creator>hutaimu123@163.com</dc:creator>
  <cp:lastModifiedBy>hutaimu123@163.com</cp:lastModifiedBy>
  <cp:revision>19</cp:revision>
  <dcterms:created xsi:type="dcterms:W3CDTF">2018-09-09T12:50:06Z</dcterms:created>
  <dcterms:modified xsi:type="dcterms:W3CDTF">2018-09-10T08:38:49Z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