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4"/>
  </p:sldMasterIdLst>
  <p:sldIdLst>
    <p:sldId id="256" r:id="rId5"/>
    <p:sldId id="257" r:id="rId6"/>
    <p:sldId id="269" r:id="rId7"/>
    <p:sldId id="258" r:id="rId8"/>
    <p:sldId id="262" r:id="rId9"/>
    <p:sldId id="274" r:id="rId10"/>
    <p:sldId id="275" r:id="rId11"/>
    <p:sldId id="267" r:id="rId12"/>
    <p:sldId id="265" r:id="rId13"/>
    <p:sldId id="266"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DEC259-F3FD-0947-AC42-9C225DF50011}" v="494" dt="2020-09-16T14:05:47.9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9" autoAdjust="0"/>
    <p:restoredTop sz="94660"/>
  </p:normalViewPr>
  <p:slideViewPr>
    <p:cSldViewPr snapToGrid="0">
      <p:cViewPr varScale="1">
        <p:scale>
          <a:sx n="106" d="100"/>
          <a:sy n="106" d="100"/>
        </p:scale>
        <p:origin x="200"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Alcala Kovalski" userId="65ca0f03-2f5c-48fe-8ae6-628c3a907f64" providerId="ADAL" clId="{4ADEC259-F3FD-0947-AC42-9C225DF50011}"/>
    <pc:docChg chg="undo redo custSel mod addSld delSld modSld sldOrd">
      <pc:chgData name="Manuel Alcala Kovalski" userId="65ca0f03-2f5c-48fe-8ae6-628c3a907f64" providerId="ADAL" clId="{4ADEC259-F3FD-0947-AC42-9C225DF50011}" dt="2020-09-16T14:05:47.947" v="3679" actId="1076"/>
      <pc:docMkLst>
        <pc:docMk/>
      </pc:docMkLst>
      <pc:sldChg chg="addSp delSp modSp mod setBg delDesignElem">
        <pc:chgData name="Manuel Alcala Kovalski" userId="65ca0f03-2f5c-48fe-8ae6-628c3a907f64" providerId="ADAL" clId="{4ADEC259-F3FD-0947-AC42-9C225DF50011}" dt="2020-09-16T13:53:28.151" v="3677" actId="20577"/>
        <pc:sldMkLst>
          <pc:docMk/>
          <pc:sldMk cId="2776104683" sldId="256"/>
        </pc:sldMkLst>
        <pc:spChg chg="mod">
          <ac:chgData name="Manuel Alcala Kovalski" userId="65ca0f03-2f5c-48fe-8ae6-628c3a907f64" providerId="ADAL" clId="{4ADEC259-F3FD-0947-AC42-9C225DF50011}" dt="2020-09-16T13:53:20.438" v="3649" actId="20577"/>
          <ac:spMkLst>
            <pc:docMk/>
            <pc:sldMk cId="2776104683" sldId="256"/>
            <ac:spMk id="2" creationId="{006E3609-2E50-4ED9-BF01-55E64ACCF7C9}"/>
          </ac:spMkLst>
        </pc:spChg>
        <pc:spChg chg="mod">
          <ac:chgData name="Manuel Alcala Kovalski" userId="65ca0f03-2f5c-48fe-8ae6-628c3a907f64" providerId="ADAL" clId="{4ADEC259-F3FD-0947-AC42-9C225DF50011}" dt="2020-09-16T13:53:28.151" v="3677" actId="20577"/>
          <ac:spMkLst>
            <pc:docMk/>
            <pc:sldMk cId="2776104683" sldId="256"/>
            <ac:spMk id="3" creationId="{9616078F-3F00-4932-8855-5D73E546BCF7}"/>
          </ac:spMkLst>
        </pc:spChg>
        <pc:spChg chg="add">
          <ac:chgData name="Manuel Alcala Kovalski" userId="65ca0f03-2f5c-48fe-8ae6-628c3a907f64" providerId="ADAL" clId="{4ADEC259-F3FD-0947-AC42-9C225DF50011}" dt="2020-09-16T13:53:09.358" v="3616" actId="26606"/>
          <ac:spMkLst>
            <pc:docMk/>
            <pc:sldMk cId="2776104683" sldId="256"/>
            <ac:spMk id="5" creationId="{0B3B9DBC-97CC-4A18-B4A6-66E240292269}"/>
          </ac:spMkLst>
        </pc:spChg>
        <pc:spChg chg="add">
          <ac:chgData name="Manuel Alcala Kovalski" userId="65ca0f03-2f5c-48fe-8ae6-628c3a907f64" providerId="ADAL" clId="{4ADEC259-F3FD-0947-AC42-9C225DF50011}" dt="2020-09-16T13:53:09.358" v="3616" actId="26606"/>
          <ac:spMkLst>
            <pc:docMk/>
            <pc:sldMk cId="2776104683" sldId="256"/>
            <ac:spMk id="6" creationId="{F4492644-1D84-449E-94E4-5FC5C873D32E}"/>
          </ac:spMkLst>
        </pc:spChg>
        <pc:spChg chg="add">
          <ac:chgData name="Manuel Alcala Kovalski" userId="65ca0f03-2f5c-48fe-8ae6-628c3a907f64" providerId="ADAL" clId="{4ADEC259-F3FD-0947-AC42-9C225DF50011}" dt="2020-09-16T13:53:09.358" v="3616" actId="26606"/>
          <ac:spMkLst>
            <pc:docMk/>
            <pc:sldMk cId="2776104683" sldId="256"/>
            <ac:spMk id="7" creationId="{94EE1A74-DEBF-434E-8B5E-7AB296ECBE08}"/>
          </ac:spMkLst>
        </pc:spChg>
        <pc:spChg chg="add del">
          <ac:chgData name="Manuel Alcala Kovalski" userId="65ca0f03-2f5c-48fe-8ae6-628c3a907f64" providerId="ADAL" clId="{4ADEC259-F3FD-0947-AC42-9C225DF50011}" dt="2020-09-16T10:50:35.761" v="700" actId="26606"/>
          <ac:spMkLst>
            <pc:docMk/>
            <pc:sldMk cId="2776104683" sldId="256"/>
            <ac:spMk id="8" creationId="{4522B21E-B2B9-4C72-9A71-C87EFD137480}"/>
          </ac:spMkLst>
        </pc:spChg>
        <pc:spChg chg="add">
          <ac:chgData name="Manuel Alcala Kovalski" userId="65ca0f03-2f5c-48fe-8ae6-628c3a907f64" providerId="ADAL" clId="{4ADEC259-F3FD-0947-AC42-9C225DF50011}" dt="2020-09-16T13:53:09.358" v="3616" actId="26606"/>
          <ac:spMkLst>
            <pc:docMk/>
            <pc:sldMk cId="2776104683" sldId="256"/>
            <ac:spMk id="9" creationId="{8C7C4D4B-92D9-4FA4-A294-749E8574FF51}"/>
          </ac:spMkLst>
        </pc:spChg>
        <pc:spChg chg="add del">
          <ac:chgData name="Manuel Alcala Kovalski" userId="65ca0f03-2f5c-48fe-8ae6-628c3a907f64" providerId="ADAL" clId="{4ADEC259-F3FD-0947-AC42-9C225DF50011}" dt="2020-09-16T10:50:35.761" v="700" actId="26606"/>
          <ac:spMkLst>
            <pc:docMk/>
            <pc:sldMk cId="2776104683" sldId="256"/>
            <ac:spMk id="10" creationId="{5EB7D2A2-F448-44D4-938C-DC84CBCB3B1E}"/>
          </ac:spMkLst>
        </pc:spChg>
        <pc:spChg chg="add">
          <ac:chgData name="Manuel Alcala Kovalski" userId="65ca0f03-2f5c-48fe-8ae6-628c3a907f64" providerId="ADAL" clId="{4ADEC259-F3FD-0947-AC42-9C225DF50011}" dt="2020-09-16T13:53:09.358" v="3616" actId="26606"/>
          <ac:spMkLst>
            <pc:docMk/>
            <pc:sldMk cId="2776104683" sldId="256"/>
            <ac:spMk id="11" creationId="{E4737216-37B2-43AD-AB08-05BFCCEFC99E}"/>
          </ac:spMkLst>
        </pc:spChg>
        <pc:spChg chg="add del">
          <ac:chgData name="Manuel Alcala Kovalski" userId="65ca0f03-2f5c-48fe-8ae6-628c3a907f64" providerId="ADAL" clId="{4ADEC259-F3FD-0947-AC42-9C225DF50011}" dt="2020-09-16T10:50:35.761" v="700" actId="26606"/>
          <ac:spMkLst>
            <pc:docMk/>
            <pc:sldMk cId="2776104683" sldId="256"/>
            <ac:spMk id="12" creationId="{871AEA07-1E14-44B4-8E55-64EF049CD66F}"/>
          </ac:spMkLst>
        </pc:spChg>
        <pc:spChg chg="add">
          <ac:chgData name="Manuel Alcala Kovalski" userId="65ca0f03-2f5c-48fe-8ae6-628c3a907f64" providerId="ADAL" clId="{4ADEC259-F3FD-0947-AC42-9C225DF50011}" dt="2020-09-16T13:53:09.358" v="3616" actId="26606"/>
          <ac:spMkLst>
            <pc:docMk/>
            <pc:sldMk cId="2776104683" sldId="256"/>
            <ac:spMk id="16" creationId="{BADA3358-2A3F-41B0-A458-6FD1DB3AF9BB}"/>
          </ac:spMkLst>
        </pc:spChg>
        <pc:spChg chg="add del">
          <ac:chgData name="Manuel Alcala Kovalski" userId="65ca0f03-2f5c-48fe-8ae6-628c3a907f64" providerId="ADAL" clId="{4ADEC259-F3FD-0947-AC42-9C225DF50011}" dt="2020-09-16T10:55:06.957" v="768"/>
          <ac:spMkLst>
            <pc:docMk/>
            <pc:sldMk cId="2776104683" sldId="256"/>
            <ac:spMk id="17" creationId="{12516CFA-65A7-4E78-BAF2-F437E0567C8B}"/>
          </ac:spMkLst>
        </pc:spChg>
        <pc:spChg chg="add del">
          <ac:chgData name="Manuel Alcala Kovalski" userId="65ca0f03-2f5c-48fe-8ae6-628c3a907f64" providerId="ADAL" clId="{4ADEC259-F3FD-0947-AC42-9C225DF50011}" dt="2020-09-16T10:55:06.957" v="768"/>
          <ac:spMkLst>
            <pc:docMk/>
            <pc:sldMk cId="2776104683" sldId="256"/>
            <ac:spMk id="23" creationId="{64583843-30E4-4091-87E1-A4A4965105EA}"/>
          </ac:spMkLst>
        </pc:spChg>
        <pc:grpChg chg="add del">
          <ac:chgData name="Manuel Alcala Kovalski" userId="65ca0f03-2f5c-48fe-8ae6-628c3a907f64" providerId="ADAL" clId="{4ADEC259-F3FD-0947-AC42-9C225DF50011}" dt="2020-09-16T10:55:06.957" v="768"/>
          <ac:grpSpMkLst>
            <pc:docMk/>
            <pc:sldMk cId="2776104683" sldId="256"/>
            <ac:grpSpMk id="18" creationId="{E7D4F600-F737-4482-BC99-1E1FFC82630C}"/>
          </ac:grpSpMkLst>
        </pc:grpChg>
        <pc:grpChg chg="add del">
          <ac:chgData name="Manuel Alcala Kovalski" userId="65ca0f03-2f5c-48fe-8ae6-628c3a907f64" providerId="ADAL" clId="{4ADEC259-F3FD-0947-AC42-9C225DF50011}" dt="2020-09-16T10:55:06.957" v="768"/>
          <ac:grpSpMkLst>
            <pc:docMk/>
            <pc:sldMk cId="2776104683" sldId="256"/>
            <ac:grpSpMk id="24" creationId="{AE0D2D7F-1DF5-4798-9E63-A71E2D15886B}"/>
          </ac:grpSpMkLst>
        </pc:grpChg>
        <pc:cxnChg chg="add del">
          <ac:chgData name="Manuel Alcala Kovalski" userId="65ca0f03-2f5c-48fe-8ae6-628c3a907f64" providerId="ADAL" clId="{4ADEC259-F3FD-0947-AC42-9C225DF50011}" dt="2020-09-16T10:50:35.761" v="700" actId="26606"/>
          <ac:cxnSpMkLst>
            <pc:docMk/>
            <pc:sldMk cId="2776104683" sldId="256"/>
            <ac:cxnSpMk id="14" creationId="{F7C8EA93-3210-4C62-99E9-153C275E3A87}"/>
          </ac:cxnSpMkLst>
        </pc:cxnChg>
      </pc:sldChg>
      <pc:sldChg chg="addSp delSp modSp mod ord setBg delDesignElem">
        <pc:chgData name="Manuel Alcala Kovalski" userId="65ca0f03-2f5c-48fe-8ae6-628c3a907f64" providerId="ADAL" clId="{4ADEC259-F3FD-0947-AC42-9C225DF50011}" dt="2020-09-16T14:05:47.947" v="3679" actId="1076"/>
        <pc:sldMkLst>
          <pc:docMk/>
          <pc:sldMk cId="2244240402" sldId="257"/>
        </pc:sldMkLst>
        <pc:spChg chg="mod">
          <ac:chgData name="Manuel Alcala Kovalski" userId="65ca0f03-2f5c-48fe-8ae6-628c3a907f64" providerId="ADAL" clId="{4ADEC259-F3FD-0947-AC42-9C225DF50011}" dt="2020-09-16T13:45:47.258" v="3511" actId="255"/>
          <ac:spMkLst>
            <pc:docMk/>
            <pc:sldMk cId="2244240402" sldId="257"/>
            <ac:spMk id="2" creationId="{EA149359-34AC-425B-9DFC-FFDA21733BD6}"/>
          </ac:spMkLst>
        </pc:spChg>
        <pc:spChg chg="add del mod ord">
          <ac:chgData name="Manuel Alcala Kovalski" userId="65ca0f03-2f5c-48fe-8ae6-628c3a907f64" providerId="ADAL" clId="{4ADEC259-F3FD-0947-AC42-9C225DF50011}" dt="2020-09-16T10:53:55.714" v="730" actId="26606"/>
          <ac:spMkLst>
            <pc:docMk/>
            <pc:sldMk cId="2244240402" sldId="257"/>
            <ac:spMk id="3" creationId="{EAE0F01F-3341-4194-A94B-B82CFED9B4D1}"/>
          </ac:spMkLst>
        </pc:spChg>
        <pc:spChg chg="add del">
          <ac:chgData name="Manuel Alcala Kovalski" userId="65ca0f03-2f5c-48fe-8ae6-628c3a907f64" providerId="ADAL" clId="{4ADEC259-F3FD-0947-AC42-9C225DF50011}" dt="2020-09-16T10:53:55.714" v="730" actId="26606"/>
          <ac:spMkLst>
            <pc:docMk/>
            <pc:sldMk cId="2244240402" sldId="257"/>
            <ac:spMk id="8" creationId="{2B566528-1B12-4246-9431-5C2D7D081168}"/>
          </ac:spMkLst>
        </pc:spChg>
        <pc:spChg chg="add del">
          <ac:chgData name="Manuel Alcala Kovalski" userId="65ca0f03-2f5c-48fe-8ae6-628c3a907f64" providerId="ADAL" clId="{4ADEC259-F3FD-0947-AC42-9C225DF50011}" dt="2020-09-16T10:53:55.714" v="730" actId="26606"/>
          <ac:spMkLst>
            <pc:docMk/>
            <pc:sldMk cId="2244240402" sldId="257"/>
            <ac:spMk id="10" creationId="{2E80C965-DB6D-4F81-9E9E-B027384D0BD6}"/>
          </ac:spMkLst>
        </pc:spChg>
        <pc:spChg chg="add del">
          <ac:chgData name="Manuel Alcala Kovalski" userId="65ca0f03-2f5c-48fe-8ae6-628c3a907f64" providerId="ADAL" clId="{4ADEC259-F3FD-0947-AC42-9C225DF50011}" dt="2020-09-16T10:53:55.714" v="730" actId="26606"/>
          <ac:spMkLst>
            <pc:docMk/>
            <pc:sldMk cId="2244240402" sldId="257"/>
            <ac:spMk id="12" creationId="{A580F890-B085-4E95-96AA-55AEBEC5CE6E}"/>
          </ac:spMkLst>
        </pc:spChg>
        <pc:spChg chg="add del">
          <ac:chgData name="Manuel Alcala Kovalski" userId="65ca0f03-2f5c-48fe-8ae6-628c3a907f64" providerId="ADAL" clId="{4ADEC259-F3FD-0947-AC42-9C225DF50011}" dt="2020-09-16T10:53:55.714" v="730" actId="26606"/>
          <ac:spMkLst>
            <pc:docMk/>
            <pc:sldMk cId="2244240402" sldId="257"/>
            <ac:spMk id="14" creationId="{D3F51FEB-38FB-4F6C-9F7B-2F2AFAB65463}"/>
          </ac:spMkLst>
        </pc:spChg>
        <pc:spChg chg="add del">
          <ac:chgData name="Manuel Alcala Kovalski" userId="65ca0f03-2f5c-48fe-8ae6-628c3a907f64" providerId="ADAL" clId="{4ADEC259-F3FD-0947-AC42-9C225DF50011}" dt="2020-09-16T10:53:55.714" v="730" actId="26606"/>
          <ac:spMkLst>
            <pc:docMk/>
            <pc:sldMk cId="2244240402" sldId="257"/>
            <ac:spMk id="16" creationId="{1E547BA6-BAE0-43BB-A7CA-60F69CE252F0}"/>
          </ac:spMkLst>
        </pc:spChg>
        <pc:spChg chg="add del">
          <ac:chgData name="Manuel Alcala Kovalski" userId="65ca0f03-2f5c-48fe-8ae6-628c3a907f64" providerId="ADAL" clId="{4ADEC259-F3FD-0947-AC42-9C225DF50011}" dt="2020-09-16T10:53:36.804" v="727" actId="26606"/>
          <ac:spMkLst>
            <pc:docMk/>
            <pc:sldMk cId="2244240402" sldId="257"/>
            <ac:spMk id="22" creationId="{B819A166-7571-4003-A6B8-B62034C3ED30}"/>
          </ac:spMkLst>
        </pc:spChg>
        <pc:spChg chg="add del">
          <ac:chgData name="Manuel Alcala Kovalski" userId="65ca0f03-2f5c-48fe-8ae6-628c3a907f64" providerId="ADAL" clId="{4ADEC259-F3FD-0947-AC42-9C225DF50011}" dt="2020-09-16T10:55:06.957" v="768"/>
          <ac:spMkLst>
            <pc:docMk/>
            <pc:sldMk cId="2244240402" sldId="257"/>
            <ac:spMk id="24" creationId="{99434B85-DB0D-4010-A6A1-147F28D47D3B}"/>
          </ac:spMkLst>
        </pc:spChg>
        <pc:spChg chg="add del">
          <ac:chgData name="Manuel Alcala Kovalski" userId="65ca0f03-2f5c-48fe-8ae6-628c3a907f64" providerId="ADAL" clId="{4ADEC259-F3FD-0947-AC42-9C225DF50011}" dt="2020-09-16T10:55:06.957" v="768"/>
          <ac:spMkLst>
            <pc:docMk/>
            <pc:sldMk cId="2244240402" sldId="257"/>
            <ac:spMk id="25" creationId="{AD2F5602-6586-46E4-8645-2CDA442ABFEC}"/>
          </ac:spMkLst>
        </pc:spChg>
        <pc:grpChg chg="add del">
          <ac:chgData name="Manuel Alcala Kovalski" userId="65ca0f03-2f5c-48fe-8ae6-628c3a907f64" providerId="ADAL" clId="{4ADEC259-F3FD-0947-AC42-9C225DF50011}" dt="2020-09-16T10:55:06.957" v="768"/>
          <ac:grpSpMkLst>
            <pc:docMk/>
            <pc:sldMk cId="2244240402" sldId="257"/>
            <ac:grpSpMk id="26" creationId="{F2E5F4F0-80C0-49F3-84A2-453DE42F2074}"/>
          </ac:grpSpMkLst>
        </pc:grpChg>
        <pc:graphicFrameChg chg="add del">
          <ac:chgData name="Manuel Alcala Kovalski" userId="65ca0f03-2f5c-48fe-8ae6-628c3a907f64" providerId="ADAL" clId="{4ADEC259-F3FD-0947-AC42-9C225DF50011}" dt="2020-09-16T10:53:36.804" v="727" actId="26606"/>
          <ac:graphicFrameMkLst>
            <pc:docMk/>
            <pc:sldMk cId="2244240402" sldId="257"/>
            <ac:graphicFrameMk id="18" creationId="{9F630DE0-8EE1-4725-9BE7-23C0A9888D5F}"/>
          </ac:graphicFrameMkLst>
        </pc:graphicFrameChg>
        <pc:graphicFrameChg chg="add del mod">
          <ac:chgData name="Manuel Alcala Kovalski" userId="65ca0f03-2f5c-48fe-8ae6-628c3a907f64" providerId="ADAL" clId="{4ADEC259-F3FD-0947-AC42-9C225DF50011}" dt="2020-09-16T14:05:47.947" v="3679" actId="1076"/>
          <ac:graphicFrameMkLst>
            <pc:docMk/>
            <pc:sldMk cId="2244240402" sldId="257"/>
            <ac:graphicFrameMk id="31" creationId="{C611513C-A4B4-4703-99F2-C8B5A114D905}"/>
          </ac:graphicFrameMkLst>
        </pc:graphicFrameChg>
      </pc:sldChg>
      <pc:sldChg chg="addSp delSp modSp mod setBg delDesignElem">
        <pc:chgData name="Manuel Alcala Kovalski" userId="65ca0f03-2f5c-48fe-8ae6-628c3a907f64" providerId="ADAL" clId="{4ADEC259-F3FD-0947-AC42-9C225DF50011}" dt="2020-09-16T12:16:05.677" v="1860" actId="1076"/>
        <pc:sldMkLst>
          <pc:docMk/>
          <pc:sldMk cId="3211825261" sldId="258"/>
        </pc:sldMkLst>
        <pc:spChg chg="mod">
          <ac:chgData name="Manuel Alcala Kovalski" userId="65ca0f03-2f5c-48fe-8ae6-628c3a907f64" providerId="ADAL" clId="{4ADEC259-F3FD-0947-AC42-9C225DF50011}" dt="2020-09-16T12:16:05.677" v="1860" actId="1076"/>
          <ac:spMkLst>
            <pc:docMk/>
            <pc:sldMk cId="3211825261" sldId="258"/>
            <ac:spMk id="2" creationId="{A5165462-4FB4-4857-9934-8764A88D9AC2}"/>
          </ac:spMkLst>
        </pc:spChg>
        <pc:spChg chg="add del mod">
          <ac:chgData name="Manuel Alcala Kovalski" userId="65ca0f03-2f5c-48fe-8ae6-628c3a907f64" providerId="ADAL" clId="{4ADEC259-F3FD-0947-AC42-9C225DF50011}" dt="2020-09-16T10:51:07.078" v="716" actId="26606"/>
          <ac:spMkLst>
            <pc:docMk/>
            <pc:sldMk cId="3211825261" sldId="258"/>
            <ac:spMk id="3" creationId="{242475D5-DEF2-4468-BFAF-3AFE3F8D0AC2}"/>
          </ac:spMkLst>
        </pc:spChg>
        <pc:spChg chg="add del">
          <ac:chgData name="Manuel Alcala Kovalski" userId="65ca0f03-2f5c-48fe-8ae6-628c3a907f64" providerId="ADAL" clId="{4ADEC259-F3FD-0947-AC42-9C225DF50011}" dt="2020-09-16T10:50:50.621" v="705" actId="26606"/>
          <ac:spMkLst>
            <pc:docMk/>
            <pc:sldMk cId="3211825261" sldId="258"/>
            <ac:spMk id="8" creationId="{907EF6B7-1338-4443-8C46-6A318D952DFD}"/>
          </ac:spMkLst>
        </pc:spChg>
        <pc:spChg chg="add del">
          <ac:chgData name="Manuel Alcala Kovalski" userId="65ca0f03-2f5c-48fe-8ae6-628c3a907f64" providerId="ADAL" clId="{4ADEC259-F3FD-0947-AC42-9C225DF50011}" dt="2020-09-16T10:50:49.394" v="703" actId="26606"/>
          <ac:spMkLst>
            <pc:docMk/>
            <pc:sldMk cId="3211825261" sldId="258"/>
            <ac:spMk id="9" creationId="{7DA1F35B-C8F7-4A5A-9339-7DA4D785B300}"/>
          </ac:spMkLst>
        </pc:spChg>
        <pc:spChg chg="add del">
          <ac:chgData name="Manuel Alcala Kovalski" userId="65ca0f03-2f5c-48fe-8ae6-628c3a907f64" providerId="ADAL" clId="{4ADEC259-F3FD-0947-AC42-9C225DF50011}" dt="2020-09-16T10:50:50.621" v="705" actId="26606"/>
          <ac:spMkLst>
            <pc:docMk/>
            <pc:sldMk cId="3211825261" sldId="258"/>
            <ac:spMk id="10" creationId="{DAAE4CDD-124C-4DCF-9584-B6033B545DD5}"/>
          </ac:spMkLst>
        </pc:spChg>
        <pc:spChg chg="add del">
          <ac:chgData name="Manuel Alcala Kovalski" userId="65ca0f03-2f5c-48fe-8ae6-628c3a907f64" providerId="ADAL" clId="{4ADEC259-F3FD-0947-AC42-9C225DF50011}" dt="2020-09-16T10:50:49.394" v="703" actId="26606"/>
          <ac:spMkLst>
            <pc:docMk/>
            <pc:sldMk cId="3211825261" sldId="258"/>
            <ac:spMk id="11" creationId="{B2D4AD41-40DA-4A81-92F5-B6E3BA1ED82A}"/>
          </ac:spMkLst>
        </pc:spChg>
        <pc:spChg chg="add del">
          <ac:chgData name="Manuel Alcala Kovalski" userId="65ca0f03-2f5c-48fe-8ae6-628c3a907f64" providerId="ADAL" clId="{4ADEC259-F3FD-0947-AC42-9C225DF50011}" dt="2020-09-16T10:50:50.621" v="705" actId="26606"/>
          <ac:spMkLst>
            <pc:docMk/>
            <pc:sldMk cId="3211825261" sldId="258"/>
            <ac:spMk id="12" creationId="{081E4A58-353D-44AE-B2FC-2A74E2E400F7}"/>
          </ac:spMkLst>
        </pc:spChg>
        <pc:spChg chg="add del">
          <ac:chgData name="Manuel Alcala Kovalski" userId="65ca0f03-2f5c-48fe-8ae6-628c3a907f64" providerId="ADAL" clId="{4ADEC259-F3FD-0947-AC42-9C225DF50011}" dt="2020-09-16T10:50:50.621" v="705" actId="26606"/>
          <ac:spMkLst>
            <pc:docMk/>
            <pc:sldMk cId="3211825261" sldId="258"/>
            <ac:spMk id="13" creationId="{242475D5-DEF2-4468-BFAF-3AFE3F8D0AC2}"/>
          </ac:spMkLst>
        </pc:spChg>
        <pc:spChg chg="add del">
          <ac:chgData name="Manuel Alcala Kovalski" userId="65ca0f03-2f5c-48fe-8ae6-628c3a907f64" providerId="ADAL" clId="{4ADEC259-F3FD-0947-AC42-9C225DF50011}" dt="2020-09-16T10:50:58.515" v="707" actId="26606"/>
          <ac:spMkLst>
            <pc:docMk/>
            <pc:sldMk cId="3211825261" sldId="258"/>
            <ac:spMk id="15" creationId="{7DA1F35B-C8F7-4A5A-9339-7DA4D785B300}"/>
          </ac:spMkLst>
        </pc:spChg>
        <pc:spChg chg="add del">
          <ac:chgData name="Manuel Alcala Kovalski" userId="65ca0f03-2f5c-48fe-8ae6-628c3a907f64" providerId="ADAL" clId="{4ADEC259-F3FD-0947-AC42-9C225DF50011}" dt="2020-09-16T10:50:58.515" v="707" actId="26606"/>
          <ac:spMkLst>
            <pc:docMk/>
            <pc:sldMk cId="3211825261" sldId="258"/>
            <ac:spMk id="16" creationId="{B2D4AD41-40DA-4A81-92F5-B6E3BA1ED82A}"/>
          </ac:spMkLst>
        </pc:spChg>
        <pc:spChg chg="add del">
          <ac:chgData name="Manuel Alcala Kovalski" userId="65ca0f03-2f5c-48fe-8ae6-628c3a907f64" providerId="ADAL" clId="{4ADEC259-F3FD-0947-AC42-9C225DF50011}" dt="2020-09-16T10:51:00.252" v="709" actId="26606"/>
          <ac:spMkLst>
            <pc:docMk/>
            <pc:sldMk cId="3211825261" sldId="258"/>
            <ac:spMk id="19" creationId="{7DA1F35B-C8F7-4A5A-9339-7DA4D785B300}"/>
          </ac:spMkLst>
        </pc:spChg>
        <pc:spChg chg="add del">
          <ac:chgData name="Manuel Alcala Kovalski" userId="65ca0f03-2f5c-48fe-8ae6-628c3a907f64" providerId="ADAL" clId="{4ADEC259-F3FD-0947-AC42-9C225DF50011}" dt="2020-09-16T10:51:00.252" v="709" actId="26606"/>
          <ac:spMkLst>
            <pc:docMk/>
            <pc:sldMk cId="3211825261" sldId="258"/>
            <ac:spMk id="20" creationId="{B2D4AD41-40DA-4A81-92F5-B6E3BA1ED82A}"/>
          </ac:spMkLst>
        </pc:spChg>
        <pc:spChg chg="add del">
          <ac:chgData name="Manuel Alcala Kovalski" userId="65ca0f03-2f5c-48fe-8ae6-628c3a907f64" providerId="ADAL" clId="{4ADEC259-F3FD-0947-AC42-9C225DF50011}" dt="2020-09-16T10:51:02.002" v="711" actId="26606"/>
          <ac:spMkLst>
            <pc:docMk/>
            <pc:sldMk cId="3211825261" sldId="258"/>
            <ac:spMk id="23" creationId="{7DA1F35B-C8F7-4A5A-9339-7DA4D785B300}"/>
          </ac:spMkLst>
        </pc:spChg>
        <pc:spChg chg="add del">
          <ac:chgData name="Manuel Alcala Kovalski" userId="65ca0f03-2f5c-48fe-8ae6-628c3a907f64" providerId="ADAL" clId="{4ADEC259-F3FD-0947-AC42-9C225DF50011}" dt="2020-09-16T10:51:02.002" v="711" actId="26606"/>
          <ac:spMkLst>
            <pc:docMk/>
            <pc:sldMk cId="3211825261" sldId="258"/>
            <ac:spMk id="24" creationId="{B2D4AD41-40DA-4A81-92F5-B6E3BA1ED82A}"/>
          </ac:spMkLst>
        </pc:spChg>
        <pc:spChg chg="add del">
          <ac:chgData name="Manuel Alcala Kovalski" userId="65ca0f03-2f5c-48fe-8ae6-628c3a907f64" providerId="ADAL" clId="{4ADEC259-F3FD-0947-AC42-9C225DF50011}" dt="2020-09-16T10:51:03.926" v="713" actId="26606"/>
          <ac:spMkLst>
            <pc:docMk/>
            <pc:sldMk cId="3211825261" sldId="258"/>
            <ac:spMk id="27" creationId="{7DA1F35B-C8F7-4A5A-9339-7DA4D785B300}"/>
          </ac:spMkLst>
        </pc:spChg>
        <pc:spChg chg="add del">
          <ac:chgData name="Manuel Alcala Kovalski" userId="65ca0f03-2f5c-48fe-8ae6-628c3a907f64" providerId="ADAL" clId="{4ADEC259-F3FD-0947-AC42-9C225DF50011}" dt="2020-09-16T10:51:03.926" v="713" actId="26606"/>
          <ac:spMkLst>
            <pc:docMk/>
            <pc:sldMk cId="3211825261" sldId="258"/>
            <ac:spMk id="28" creationId="{B2D4AD41-40DA-4A81-92F5-B6E3BA1ED82A}"/>
          </ac:spMkLst>
        </pc:spChg>
        <pc:spChg chg="add del">
          <ac:chgData name="Manuel Alcala Kovalski" userId="65ca0f03-2f5c-48fe-8ae6-628c3a907f64" providerId="ADAL" clId="{4ADEC259-F3FD-0947-AC42-9C225DF50011}" dt="2020-09-16T10:51:07.047" v="715" actId="26606"/>
          <ac:spMkLst>
            <pc:docMk/>
            <pc:sldMk cId="3211825261" sldId="258"/>
            <ac:spMk id="31" creationId="{7DA1F35B-C8F7-4A5A-9339-7DA4D785B300}"/>
          </ac:spMkLst>
        </pc:spChg>
        <pc:spChg chg="add del">
          <ac:chgData name="Manuel Alcala Kovalski" userId="65ca0f03-2f5c-48fe-8ae6-628c3a907f64" providerId="ADAL" clId="{4ADEC259-F3FD-0947-AC42-9C225DF50011}" dt="2020-09-16T10:51:07.047" v="715" actId="26606"/>
          <ac:spMkLst>
            <pc:docMk/>
            <pc:sldMk cId="3211825261" sldId="258"/>
            <ac:spMk id="32" creationId="{B2D4AD41-40DA-4A81-92F5-B6E3BA1ED82A}"/>
          </ac:spMkLst>
        </pc:spChg>
        <pc:spChg chg="add del">
          <ac:chgData name="Manuel Alcala Kovalski" userId="65ca0f03-2f5c-48fe-8ae6-628c3a907f64" providerId="ADAL" clId="{4ADEC259-F3FD-0947-AC42-9C225DF50011}" dt="2020-09-16T10:51:26.487" v="719" actId="26606"/>
          <ac:spMkLst>
            <pc:docMk/>
            <pc:sldMk cId="3211825261" sldId="258"/>
            <ac:spMk id="35" creationId="{7DA1F35B-C8F7-4A5A-9339-7DA4D785B300}"/>
          </ac:spMkLst>
        </pc:spChg>
        <pc:spChg chg="add del">
          <ac:chgData name="Manuel Alcala Kovalski" userId="65ca0f03-2f5c-48fe-8ae6-628c3a907f64" providerId="ADAL" clId="{4ADEC259-F3FD-0947-AC42-9C225DF50011}" dt="2020-09-16T10:51:26.487" v="719" actId="26606"/>
          <ac:spMkLst>
            <pc:docMk/>
            <pc:sldMk cId="3211825261" sldId="258"/>
            <ac:spMk id="36" creationId="{B2D4AD41-40DA-4A81-92F5-B6E3BA1ED82A}"/>
          </ac:spMkLst>
        </pc:spChg>
        <pc:spChg chg="add del">
          <ac:chgData name="Manuel Alcala Kovalski" userId="65ca0f03-2f5c-48fe-8ae6-628c3a907f64" providerId="ADAL" clId="{4ADEC259-F3FD-0947-AC42-9C225DF50011}" dt="2020-09-16T10:51:26.453" v="718" actId="26606"/>
          <ac:spMkLst>
            <pc:docMk/>
            <pc:sldMk cId="3211825261" sldId="258"/>
            <ac:spMk id="42" creationId="{6C4028FD-8BAA-4A19-BFDE-594D991B7552}"/>
          </ac:spMkLst>
        </pc:spChg>
        <pc:spChg chg="add del">
          <ac:chgData name="Manuel Alcala Kovalski" userId="65ca0f03-2f5c-48fe-8ae6-628c3a907f64" providerId="ADAL" clId="{4ADEC259-F3FD-0947-AC42-9C225DF50011}" dt="2020-09-16T10:55:06.957" v="768"/>
          <ac:spMkLst>
            <pc:docMk/>
            <pc:sldMk cId="3211825261" sldId="258"/>
            <ac:spMk id="43" creationId="{AFF8D2E5-2C4E-47B1-930B-6C82B7C31331}"/>
          </ac:spMkLst>
        </pc:spChg>
        <pc:spChg chg="add del">
          <ac:chgData name="Manuel Alcala Kovalski" userId="65ca0f03-2f5c-48fe-8ae6-628c3a907f64" providerId="ADAL" clId="{4ADEC259-F3FD-0947-AC42-9C225DF50011}" dt="2020-09-16T10:55:06.957" v="768"/>
          <ac:spMkLst>
            <pc:docMk/>
            <pc:sldMk cId="3211825261" sldId="258"/>
            <ac:spMk id="45" creationId="{801E4ADA-0EA9-4930-846E-3C11E8BED6DD}"/>
          </ac:spMkLst>
        </pc:spChg>
        <pc:spChg chg="add del">
          <ac:chgData name="Manuel Alcala Kovalski" userId="65ca0f03-2f5c-48fe-8ae6-628c3a907f64" providerId="ADAL" clId="{4ADEC259-F3FD-0947-AC42-9C225DF50011}" dt="2020-09-16T10:55:06.957" v="768"/>
          <ac:spMkLst>
            <pc:docMk/>
            <pc:sldMk cId="3211825261" sldId="258"/>
            <ac:spMk id="47" creationId="{FB92FFCE-0C90-454E-AA25-D4EE9A6C39C5}"/>
          </ac:spMkLst>
        </pc:spChg>
        <pc:graphicFrameChg chg="add del">
          <ac:chgData name="Manuel Alcala Kovalski" userId="65ca0f03-2f5c-48fe-8ae6-628c3a907f64" providerId="ADAL" clId="{4ADEC259-F3FD-0947-AC42-9C225DF50011}" dt="2020-09-16T10:50:49.394" v="703" actId="26606"/>
          <ac:graphicFrameMkLst>
            <pc:docMk/>
            <pc:sldMk cId="3211825261" sldId="258"/>
            <ac:graphicFrameMk id="5" creationId="{B6858B34-4ECD-4732-832F-092DE666A1FC}"/>
          </ac:graphicFrameMkLst>
        </pc:graphicFrameChg>
        <pc:graphicFrameChg chg="add del">
          <ac:chgData name="Manuel Alcala Kovalski" userId="65ca0f03-2f5c-48fe-8ae6-628c3a907f64" providerId="ADAL" clId="{4ADEC259-F3FD-0947-AC42-9C225DF50011}" dt="2020-09-16T10:50:58.515" v="707" actId="26606"/>
          <ac:graphicFrameMkLst>
            <pc:docMk/>
            <pc:sldMk cId="3211825261" sldId="258"/>
            <ac:graphicFrameMk id="17" creationId="{B6858B34-4ECD-4732-832F-092DE666A1FC}"/>
          </ac:graphicFrameMkLst>
        </pc:graphicFrameChg>
        <pc:graphicFrameChg chg="add del">
          <ac:chgData name="Manuel Alcala Kovalski" userId="65ca0f03-2f5c-48fe-8ae6-628c3a907f64" providerId="ADAL" clId="{4ADEC259-F3FD-0947-AC42-9C225DF50011}" dt="2020-09-16T10:51:00.252" v="709" actId="26606"/>
          <ac:graphicFrameMkLst>
            <pc:docMk/>
            <pc:sldMk cId="3211825261" sldId="258"/>
            <ac:graphicFrameMk id="21" creationId="{CB20EFE4-0879-472E-BBD8-EF122B32F6CB}"/>
          </ac:graphicFrameMkLst>
        </pc:graphicFrameChg>
        <pc:graphicFrameChg chg="add del">
          <ac:chgData name="Manuel Alcala Kovalski" userId="65ca0f03-2f5c-48fe-8ae6-628c3a907f64" providerId="ADAL" clId="{4ADEC259-F3FD-0947-AC42-9C225DF50011}" dt="2020-09-16T10:51:02.002" v="711" actId="26606"/>
          <ac:graphicFrameMkLst>
            <pc:docMk/>
            <pc:sldMk cId="3211825261" sldId="258"/>
            <ac:graphicFrameMk id="25" creationId="{B6858B34-4ECD-4732-832F-092DE666A1FC}"/>
          </ac:graphicFrameMkLst>
        </pc:graphicFrameChg>
        <pc:graphicFrameChg chg="add del">
          <ac:chgData name="Manuel Alcala Kovalski" userId="65ca0f03-2f5c-48fe-8ae6-628c3a907f64" providerId="ADAL" clId="{4ADEC259-F3FD-0947-AC42-9C225DF50011}" dt="2020-09-16T10:51:03.926" v="713" actId="26606"/>
          <ac:graphicFrameMkLst>
            <pc:docMk/>
            <pc:sldMk cId="3211825261" sldId="258"/>
            <ac:graphicFrameMk id="29" creationId="{CB20EFE4-0879-472E-BBD8-EF122B32F6CB}"/>
          </ac:graphicFrameMkLst>
        </pc:graphicFrameChg>
        <pc:graphicFrameChg chg="add del">
          <ac:chgData name="Manuel Alcala Kovalski" userId="65ca0f03-2f5c-48fe-8ae6-628c3a907f64" providerId="ADAL" clId="{4ADEC259-F3FD-0947-AC42-9C225DF50011}" dt="2020-09-16T10:51:07.047" v="715" actId="26606"/>
          <ac:graphicFrameMkLst>
            <pc:docMk/>
            <pc:sldMk cId="3211825261" sldId="258"/>
            <ac:graphicFrameMk id="33" creationId="{B6858B34-4ECD-4732-832F-092DE666A1FC}"/>
          </ac:graphicFrameMkLst>
        </pc:graphicFrameChg>
        <pc:graphicFrameChg chg="add del mod modGraphic">
          <ac:chgData name="Manuel Alcala Kovalski" userId="65ca0f03-2f5c-48fe-8ae6-628c3a907f64" providerId="ADAL" clId="{4ADEC259-F3FD-0947-AC42-9C225DF50011}" dt="2020-09-16T10:51:26.487" v="719" actId="26606"/>
          <ac:graphicFrameMkLst>
            <pc:docMk/>
            <pc:sldMk cId="3211825261" sldId="258"/>
            <ac:graphicFrameMk id="37" creationId="{CB20EFE4-0879-472E-BBD8-EF122B32F6CB}"/>
          </ac:graphicFrameMkLst>
        </pc:graphicFrameChg>
        <pc:graphicFrameChg chg="add">
          <ac:chgData name="Manuel Alcala Kovalski" userId="65ca0f03-2f5c-48fe-8ae6-628c3a907f64" providerId="ADAL" clId="{4ADEC259-F3FD-0947-AC42-9C225DF50011}" dt="2020-09-16T10:51:26.487" v="719" actId="26606"/>
          <ac:graphicFrameMkLst>
            <pc:docMk/>
            <pc:sldMk cId="3211825261" sldId="258"/>
            <ac:graphicFrameMk id="39" creationId="{000B8855-D0B2-45EF-8110-09EEF6818BD3}"/>
          </ac:graphicFrameMkLst>
        </pc:graphicFrameChg>
      </pc:sldChg>
      <pc:sldChg chg="modSp mod modShow">
        <pc:chgData name="Manuel Alcala Kovalski" userId="65ca0f03-2f5c-48fe-8ae6-628c3a907f64" providerId="ADAL" clId="{4ADEC259-F3FD-0947-AC42-9C225DF50011}" dt="2020-09-16T12:51:08.068" v="2468" actId="729"/>
        <pc:sldMkLst>
          <pc:docMk/>
          <pc:sldMk cId="3462773811" sldId="260"/>
        </pc:sldMkLst>
        <pc:spChg chg="mod">
          <ac:chgData name="Manuel Alcala Kovalski" userId="65ca0f03-2f5c-48fe-8ae6-628c3a907f64" providerId="ADAL" clId="{4ADEC259-F3FD-0947-AC42-9C225DF50011}" dt="2020-09-16T11:02:50.225" v="1087" actId="1076"/>
          <ac:spMkLst>
            <pc:docMk/>
            <pc:sldMk cId="3462773811" sldId="260"/>
            <ac:spMk id="2" creationId="{D9235DEE-FDBE-4C6F-BBED-5C66F5B215B5}"/>
          </ac:spMkLst>
        </pc:spChg>
        <pc:spChg chg="mod">
          <ac:chgData name="Manuel Alcala Kovalski" userId="65ca0f03-2f5c-48fe-8ae6-628c3a907f64" providerId="ADAL" clId="{4ADEC259-F3FD-0947-AC42-9C225DF50011}" dt="2020-09-16T10:55:27.850" v="784"/>
          <ac:spMkLst>
            <pc:docMk/>
            <pc:sldMk cId="3462773811" sldId="260"/>
            <ac:spMk id="3" creationId="{8726FE09-A404-45F9-B194-7F64639C269C}"/>
          </ac:spMkLst>
        </pc:spChg>
      </pc:sldChg>
      <pc:sldChg chg="addSp delSp modSp mod ord setBg">
        <pc:chgData name="Manuel Alcala Kovalski" userId="65ca0f03-2f5c-48fe-8ae6-628c3a907f64" providerId="ADAL" clId="{4ADEC259-F3FD-0947-AC42-9C225DF50011}" dt="2020-09-16T13:45:21.124" v="3510" actId="14100"/>
        <pc:sldMkLst>
          <pc:docMk/>
          <pc:sldMk cId="3500468339" sldId="262"/>
        </pc:sldMkLst>
        <pc:spChg chg="mod">
          <ac:chgData name="Manuel Alcala Kovalski" userId="65ca0f03-2f5c-48fe-8ae6-628c3a907f64" providerId="ADAL" clId="{4ADEC259-F3FD-0947-AC42-9C225DF50011}" dt="2020-09-16T12:39:33.599" v="2042" actId="20577"/>
          <ac:spMkLst>
            <pc:docMk/>
            <pc:sldMk cId="3500468339" sldId="262"/>
            <ac:spMk id="2" creationId="{85B23072-6920-48D0-A929-F3DAEAD8CECF}"/>
          </ac:spMkLst>
        </pc:spChg>
        <pc:spChg chg="mod ord">
          <ac:chgData name="Manuel Alcala Kovalski" userId="65ca0f03-2f5c-48fe-8ae6-628c3a907f64" providerId="ADAL" clId="{4ADEC259-F3FD-0947-AC42-9C225DF50011}" dt="2020-09-16T13:45:21.124" v="3510" actId="14100"/>
          <ac:spMkLst>
            <pc:docMk/>
            <pc:sldMk cId="3500468339" sldId="262"/>
            <ac:spMk id="3" creationId="{7811DC3D-DE09-44B0-A6CA-EBAC92BB029B}"/>
          </ac:spMkLst>
        </pc:spChg>
        <pc:spChg chg="add del">
          <ac:chgData name="Manuel Alcala Kovalski" userId="65ca0f03-2f5c-48fe-8ae6-628c3a907f64" providerId="ADAL" clId="{4ADEC259-F3FD-0947-AC42-9C225DF50011}" dt="2020-09-16T11:03:41.600" v="1090" actId="26606"/>
          <ac:spMkLst>
            <pc:docMk/>
            <pc:sldMk cId="3500468339" sldId="262"/>
            <ac:spMk id="8" creationId="{907EF6B7-1338-4443-8C46-6A318D952DFD}"/>
          </ac:spMkLst>
        </pc:spChg>
        <pc:spChg chg="add del">
          <ac:chgData name="Manuel Alcala Kovalski" userId="65ca0f03-2f5c-48fe-8ae6-628c3a907f64" providerId="ADAL" clId="{4ADEC259-F3FD-0947-AC42-9C225DF50011}" dt="2020-09-16T11:03:41.600" v="1090" actId="26606"/>
          <ac:spMkLst>
            <pc:docMk/>
            <pc:sldMk cId="3500468339" sldId="262"/>
            <ac:spMk id="10" creationId="{DAAE4CDD-124C-4DCF-9584-B6033B545DD5}"/>
          </ac:spMkLst>
        </pc:spChg>
        <pc:spChg chg="add del">
          <ac:chgData name="Manuel Alcala Kovalski" userId="65ca0f03-2f5c-48fe-8ae6-628c3a907f64" providerId="ADAL" clId="{4ADEC259-F3FD-0947-AC42-9C225DF50011}" dt="2020-09-16T11:03:41.600" v="1090" actId="26606"/>
          <ac:spMkLst>
            <pc:docMk/>
            <pc:sldMk cId="3500468339" sldId="262"/>
            <ac:spMk id="12" creationId="{081E4A58-353D-44AE-B2FC-2A74E2E400F7}"/>
          </ac:spMkLst>
        </pc:spChg>
        <pc:spChg chg="add">
          <ac:chgData name="Manuel Alcala Kovalski" userId="65ca0f03-2f5c-48fe-8ae6-628c3a907f64" providerId="ADAL" clId="{4ADEC259-F3FD-0947-AC42-9C225DF50011}" dt="2020-09-16T11:03:41.600" v="1090" actId="26606"/>
          <ac:spMkLst>
            <pc:docMk/>
            <pc:sldMk cId="3500468339" sldId="262"/>
            <ac:spMk id="17" creationId="{2B566528-1B12-4246-9431-5C2D7D081168}"/>
          </ac:spMkLst>
        </pc:spChg>
        <pc:spChg chg="add">
          <ac:chgData name="Manuel Alcala Kovalski" userId="65ca0f03-2f5c-48fe-8ae6-628c3a907f64" providerId="ADAL" clId="{4ADEC259-F3FD-0947-AC42-9C225DF50011}" dt="2020-09-16T11:03:41.600" v="1090" actId="26606"/>
          <ac:spMkLst>
            <pc:docMk/>
            <pc:sldMk cId="3500468339" sldId="262"/>
            <ac:spMk id="19" creationId="{2E80C965-DB6D-4F81-9E9E-B027384D0BD6}"/>
          </ac:spMkLst>
        </pc:spChg>
        <pc:spChg chg="add">
          <ac:chgData name="Manuel Alcala Kovalski" userId="65ca0f03-2f5c-48fe-8ae6-628c3a907f64" providerId="ADAL" clId="{4ADEC259-F3FD-0947-AC42-9C225DF50011}" dt="2020-09-16T11:03:41.600" v="1090" actId="26606"/>
          <ac:spMkLst>
            <pc:docMk/>
            <pc:sldMk cId="3500468339" sldId="262"/>
            <ac:spMk id="21" creationId="{A580F890-B085-4E95-96AA-55AEBEC5CE6E}"/>
          </ac:spMkLst>
        </pc:spChg>
        <pc:spChg chg="add">
          <ac:chgData name="Manuel Alcala Kovalski" userId="65ca0f03-2f5c-48fe-8ae6-628c3a907f64" providerId="ADAL" clId="{4ADEC259-F3FD-0947-AC42-9C225DF50011}" dt="2020-09-16T11:03:41.600" v="1090" actId="26606"/>
          <ac:spMkLst>
            <pc:docMk/>
            <pc:sldMk cId="3500468339" sldId="262"/>
            <ac:spMk id="23" creationId="{D3F51FEB-38FB-4F6C-9F7B-2F2AFAB65463}"/>
          </ac:spMkLst>
        </pc:spChg>
        <pc:spChg chg="add">
          <ac:chgData name="Manuel Alcala Kovalski" userId="65ca0f03-2f5c-48fe-8ae6-628c3a907f64" providerId="ADAL" clId="{4ADEC259-F3FD-0947-AC42-9C225DF50011}" dt="2020-09-16T11:03:41.600" v="1090" actId="26606"/>
          <ac:spMkLst>
            <pc:docMk/>
            <pc:sldMk cId="3500468339" sldId="262"/>
            <ac:spMk id="25" creationId="{1E547BA6-BAE0-43BB-A7CA-60F69CE252F0}"/>
          </ac:spMkLst>
        </pc:spChg>
      </pc:sldChg>
      <pc:sldChg chg="addSp modSp mod ord">
        <pc:chgData name="Manuel Alcala Kovalski" userId="65ca0f03-2f5c-48fe-8ae6-628c3a907f64" providerId="ADAL" clId="{4ADEC259-F3FD-0947-AC42-9C225DF50011}" dt="2020-09-16T13:52:37.319" v="3615" actId="122"/>
        <pc:sldMkLst>
          <pc:docMk/>
          <pc:sldMk cId="3080823238" sldId="265"/>
        </pc:sldMkLst>
        <pc:spChg chg="add mod">
          <ac:chgData name="Manuel Alcala Kovalski" userId="65ca0f03-2f5c-48fe-8ae6-628c3a907f64" providerId="ADAL" clId="{4ADEC259-F3FD-0947-AC42-9C225DF50011}" dt="2020-09-16T13:52:37.319" v="3615" actId="122"/>
          <ac:spMkLst>
            <pc:docMk/>
            <pc:sldMk cId="3080823238" sldId="265"/>
            <ac:spMk id="2" creationId="{FE3BD73F-55D3-FA42-B57D-91EDFD1AA475}"/>
          </ac:spMkLst>
        </pc:spChg>
        <pc:graphicFrameChg chg="mod">
          <ac:chgData name="Manuel Alcala Kovalski" userId="65ca0f03-2f5c-48fe-8ae6-628c3a907f64" providerId="ADAL" clId="{4ADEC259-F3FD-0947-AC42-9C225DF50011}" dt="2020-09-16T13:52:33.600" v="3613" actId="1076"/>
          <ac:graphicFrameMkLst>
            <pc:docMk/>
            <pc:sldMk cId="3080823238" sldId="265"/>
            <ac:graphicFrameMk id="3" creationId="{D0771894-8EB3-413C-ABA9-3D8CCE5F4792}"/>
          </ac:graphicFrameMkLst>
        </pc:graphicFrameChg>
      </pc:sldChg>
      <pc:sldChg chg="modSp mod ord modShow">
        <pc:chgData name="Manuel Alcala Kovalski" userId="65ca0f03-2f5c-48fe-8ae6-628c3a907f64" providerId="ADAL" clId="{4ADEC259-F3FD-0947-AC42-9C225DF50011}" dt="2020-09-16T12:51:08.068" v="2468" actId="729"/>
        <pc:sldMkLst>
          <pc:docMk/>
          <pc:sldMk cId="744185426" sldId="266"/>
        </pc:sldMkLst>
        <pc:spChg chg="mod">
          <ac:chgData name="Manuel Alcala Kovalski" userId="65ca0f03-2f5c-48fe-8ae6-628c3a907f64" providerId="ADAL" clId="{4ADEC259-F3FD-0947-AC42-9C225DF50011}" dt="2020-09-16T10:55:27.850" v="784"/>
          <ac:spMkLst>
            <pc:docMk/>
            <pc:sldMk cId="744185426" sldId="266"/>
            <ac:spMk id="2" creationId="{2E7B489F-3F43-4E3D-B476-40766F13C9C5}"/>
          </ac:spMkLst>
        </pc:spChg>
      </pc:sldChg>
      <pc:sldChg chg="addSp modSp mod ord">
        <pc:chgData name="Manuel Alcala Kovalski" userId="65ca0f03-2f5c-48fe-8ae6-628c3a907f64" providerId="ADAL" clId="{4ADEC259-F3FD-0947-AC42-9C225DF50011}" dt="2020-09-16T13:50:19.710" v="3582" actId="1076"/>
        <pc:sldMkLst>
          <pc:docMk/>
          <pc:sldMk cId="3715370282" sldId="267"/>
        </pc:sldMkLst>
        <pc:spChg chg="add mod">
          <ac:chgData name="Manuel Alcala Kovalski" userId="65ca0f03-2f5c-48fe-8ae6-628c3a907f64" providerId="ADAL" clId="{4ADEC259-F3FD-0947-AC42-9C225DF50011}" dt="2020-09-16T13:50:19.710" v="3582" actId="1076"/>
          <ac:spMkLst>
            <pc:docMk/>
            <pc:sldMk cId="3715370282" sldId="267"/>
            <ac:spMk id="2" creationId="{F7AF2863-1284-4E42-A623-91DDB4D071E6}"/>
          </ac:spMkLst>
        </pc:spChg>
        <pc:graphicFrameChg chg="mod modGraphic">
          <ac:chgData name="Manuel Alcala Kovalski" userId="65ca0f03-2f5c-48fe-8ae6-628c3a907f64" providerId="ADAL" clId="{4ADEC259-F3FD-0947-AC42-9C225DF50011}" dt="2020-09-16T13:49:59.151" v="3580" actId="1076"/>
          <ac:graphicFrameMkLst>
            <pc:docMk/>
            <pc:sldMk cId="3715370282" sldId="267"/>
            <ac:graphicFrameMk id="3" creationId="{0A987E25-5FB8-4BB2-B7C1-7D6570F2ABEC}"/>
          </ac:graphicFrameMkLst>
        </pc:graphicFrameChg>
      </pc:sldChg>
      <pc:sldChg chg="modSp add del mod">
        <pc:chgData name="Manuel Alcala Kovalski" userId="65ca0f03-2f5c-48fe-8ae6-628c3a907f64" providerId="ADAL" clId="{4ADEC259-F3FD-0947-AC42-9C225DF50011}" dt="2020-09-16T11:02:59.465" v="1088" actId="2696"/>
        <pc:sldMkLst>
          <pc:docMk/>
          <pc:sldMk cId="1010361464" sldId="268"/>
        </pc:sldMkLst>
        <pc:spChg chg="mod">
          <ac:chgData name="Manuel Alcala Kovalski" userId="65ca0f03-2f5c-48fe-8ae6-628c3a907f64" providerId="ADAL" clId="{4ADEC259-F3FD-0947-AC42-9C225DF50011}" dt="2020-09-16T10:54:58.772" v="764" actId="20577"/>
          <ac:spMkLst>
            <pc:docMk/>
            <pc:sldMk cId="1010361464" sldId="268"/>
            <ac:spMk id="2" creationId="{56E4975A-861E-5943-AA73-D461A0A4A62E}"/>
          </ac:spMkLst>
        </pc:spChg>
      </pc:sldChg>
      <pc:sldChg chg="addSp delSp modSp add mod ord setBg delDesignElem">
        <pc:chgData name="Manuel Alcala Kovalski" userId="65ca0f03-2f5c-48fe-8ae6-628c3a907f64" providerId="ADAL" clId="{4ADEC259-F3FD-0947-AC42-9C225DF50011}" dt="2020-09-16T13:45:06.514" v="3509" actId="1076"/>
        <pc:sldMkLst>
          <pc:docMk/>
          <pc:sldMk cId="1659487903" sldId="269"/>
        </pc:sldMkLst>
        <pc:spChg chg="mod">
          <ac:chgData name="Manuel Alcala Kovalski" userId="65ca0f03-2f5c-48fe-8ae6-628c3a907f64" providerId="ADAL" clId="{4ADEC259-F3FD-0947-AC42-9C225DF50011}" dt="2020-09-16T13:44:58.693" v="3508" actId="1076"/>
          <ac:spMkLst>
            <pc:docMk/>
            <pc:sldMk cId="1659487903" sldId="269"/>
            <ac:spMk id="2" creationId="{85B23072-6920-48D0-A929-F3DAEAD8CECF}"/>
          </ac:spMkLst>
        </pc:spChg>
        <pc:spChg chg="del mod">
          <ac:chgData name="Manuel Alcala Kovalski" userId="65ca0f03-2f5c-48fe-8ae6-628c3a907f64" providerId="ADAL" clId="{4ADEC259-F3FD-0947-AC42-9C225DF50011}" dt="2020-09-16T11:05:20.394" v="1108" actId="26606"/>
          <ac:spMkLst>
            <pc:docMk/>
            <pc:sldMk cId="1659487903" sldId="269"/>
            <ac:spMk id="3" creationId="{7811DC3D-DE09-44B0-A6CA-EBAC92BB029B}"/>
          </ac:spMkLst>
        </pc:spChg>
        <pc:spChg chg="add del mod">
          <ac:chgData name="Manuel Alcala Kovalski" userId="65ca0f03-2f5c-48fe-8ae6-628c3a907f64" providerId="ADAL" clId="{4ADEC259-F3FD-0947-AC42-9C225DF50011}" dt="2020-09-16T11:04:48.567" v="1107"/>
          <ac:spMkLst>
            <pc:docMk/>
            <pc:sldMk cId="1659487903" sldId="269"/>
            <ac:spMk id="4" creationId="{76D0746A-53F0-1C4E-AC56-D7460EA5EDDD}"/>
          </ac:spMkLst>
        </pc:spChg>
        <pc:spChg chg="add del">
          <ac:chgData name="Manuel Alcala Kovalski" userId="65ca0f03-2f5c-48fe-8ae6-628c3a907f64" providerId="ADAL" clId="{4ADEC259-F3FD-0947-AC42-9C225DF50011}" dt="2020-09-16T11:05:20.394" v="1108" actId="26606"/>
          <ac:spMkLst>
            <pc:docMk/>
            <pc:sldMk cId="1659487903" sldId="269"/>
            <ac:spMk id="5" creationId="{907EF6B7-1338-4443-8C46-6A318D952DFD}"/>
          </ac:spMkLst>
        </pc:spChg>
        <pc:spChg chg="add del">
          <ac:chgData name="Manuel Alcala Kovalski" userId="65ca0f03-2f5c-48fe-8ae6-628c3a907f64" providerId="ADAL" clId="{4ADEC259-F3FD-0947-AC42-9C225DF50011}" dt="2020-09-16T11:05:20.394" v="1108" actId="26606"/>
          <ac:spMkLst>
            <pc:docMk/>
            <pc:sldMk cId="1659487903" sldId="269"/>
            <ac:spMk id="6" creationId="{DAAE4CDD-124C-4DCF-9584-B6033B545DD5}"/>
          </ac:spMkLst>
        </pc:spChg>
        <pc:spChg chg="add del">
          <ac:chgData name="Manuel Alcala Kovalski" userId="65ca0f03-2f5c-48fe-8ae6-628c3a907f64" providerId="ADAL" clId="{4ADEC259-F3FD-0947-AC42-9C225DF50011}" dt="2020-09-16T11:05:20.394" v="1108" actId="26606"/>
          <ac:spMkLst>
            <pc:docMk/>
            <pc:sldMk cId="1659487903" sldId="269"/>
            <ac:spMk id="7" creationId="{081E4A58-353D-44AE-B2FC-2A74E2E400F7}"/>
          </ac:spMkLst>
        </pc:spChg>
        <pc:spChg chg="del">
          <ac:chgData name="Manuel Alcala Kovalski" userId="65ca0f03-2f5c-48fe-8ae6-628c3a907f64" providerId="ADAL" clId="{4ADEC259-F3FD-0947-AC42-9C225DF50011}" dt="2020-09-16T10:56:27.962" v="787"/>
          <ac:spMkLst>
            <pc:docMk/>
            <pc:sldMk cId="1659487903" sldId="269"/>
            <ac:spMk id="8" creationId="{907EF6B7-1338-4443-8C46-6A318D952DFD}"/>
          </ac:spMkLst>
        </pc:spChg>
        <pc:spChg chg="add del mod">
          <ac:chgData name="Manuel Alcala Kovalski" userId="65ca0f03-2f5c-48fe-8ae6-628c3a907f64" providerId="ADAL" clId="{4ADEC259-F3FD-0947-AC42-9C225DF50011}" dt="2020-09-16T11:04:47.568" v="1105"/>
          <ac:spMkLst>
            <pc:docMk/>
            <pc:sldMk cId="1659487903" sldId="269"/>
            <ac:spMk id="9" creationId="{C2612FC5-08B4-364D-9A08-BD21B034D2DE}"/>
          </ac:spMkLst>
        </pc:spChg>
        <pc:spChg chg="del">
          <ac:chgData name="Manuel Alcala Kovalski" userId="65ca0f03-2f5c-48fe-8ae6-628c3a907f64" providerId="ADAL" clId="{4ADEC259-F3FD-0947-AC42-9C225DF50011}" dt="2020-09-16T10:56:27.962" v="787"/>
          <ac:spMkLst>
            <pc:docMk/>
            <pc:sldMk cId="1659487903" sldId="269"/>
            <ac:spMk id="10" creationId="{DAAE4CDD-124C-4DCF-9584-B6033B545DD5}"/>
          </ac:spMkLst>
        </pc:spChg>
        <pc:spChg chg="del">
          <ac:chgData name="Manuel Alcala Kovalski" userId="65ca0f03-2f5c-48fe-8ae6-628c3a907f64" providerId="ADAL" clId="{4ADEC259-F3FD-0947-AC42-9C225DF50011}" dt="2020-09-16T10:56:27.962" v="787"/>
          <ac:spMkLst>
            <pc:docMk/>
            <pc:sldMk cId="1659487903" sldId="269"/>
            <ac:spMk id="12" creationId="{081E4A58-353D-44AE-B2FC-2A74E2E400F7}"/>
          </ac:spMkLst>
        </pc:spChg>
        <pc:spChg chg="add">
          <ac:chgData name="Manuel Alcala Kovalski" userId="65ca0f03-2f5c-48fe-8ae6-628c3a907f64" providerId="ADAL" clId="{4ADEC259-F3FD-0947-AC42-9C225DF50011}" dt="2020-09-16T11:05:20.394" v="1108" actId="26606"/>
          <ac:spMkLst>
            <pc:docMk/>
            <pc:sldMk cId="1659487903" sldId="269"/>
            <ac:spMk id="13" creationId="{2F56F8EA-3356-4455-9899-320874F6E465}"/>
          </ac:spMkLst>
        </pc:spChg>
        <pc:graphicFrameChg chg="add mod">
          <ac:chgData name="Manuel Alcala Kovalski" userId="65ca0f03-2f5c-48fe-8ae6-628c3a907f64" providerId="ADAL" clId="{4ADEC259-F3FD-0947-AC42-9C225DF50011}" dt="2020-09-16T13:45:06.514" v="3509" actId="1076"/>
          <ac:graphicFrameMkLst>
            <pc:docMk/>
            <pc:sldMk cId="1659487903" sldId="269"/>
            <ac:graphicFrameMk id="11" creationId="{4E2E53DF-6422-4851-894E-D19A8405DA2D}"/>
          </ac:graphicFrameMkLst>
        </pc:graphicFrameChg>
      </pc:sldChg>
      <pc:sldChg chg="add del">
        <pc:chgData name="Manuel Alcala Kovalski" userId="65ca0f03-2f5c-48fe-8ae6-628c3a907f64" providerId="ADAL" clId="{4ADEC259-F3FD-0947-AC42-9C225DF50011}" dt="2020-09-16T10:54:54.252" v="749"/>
        <pc:sldMkLst>
          <pc:docMk/>
          <pc:sldMk cId="3455328018" sldId="269"/>
        </pc:sldMkLst>
      </pc:sldChg>
      <pc:sldChg chg="addSp modSp add del mod">
        <pc:chgData name="Manuel Alcala Kovalski" userId="65ca0f03-2f5c-48fe-8ae6-628c3a907f64" providerId="ADAL" clId="{4ADEC259-F3FD-0947-AC42-9C225DF50011}" dt="2020-09-16T12:15:22.106" v="1858" actId="2696"/>
        <pc:sldMkLst>
          <pc:docMk/>
          <pc:sldMk cId="2374903245" sldId="270"/>
        </pc:sldMkLst>
        <pc:spChg chg="mod">
          <ac:chgData name="Manuel Alcala Kovalski" userId="65ca0f03-2f5c-48fe-8ae6-628c3a907f64" providerId="ADAL" clId="{4ADEC259-F3FD-0947-AC42-9C225DF50011}" dt="2020-09-16T11:17:59.551" v="1559" actId="20577"/>
          <ac:spMkLst>
            <pc:docMk/>
            <pc:sldMk cId="2374903245" sldId="270"/>
            <ac:spMk id="2" creationId="{58BAFA07-F25F-D444-ACF2-934FE1F283C4}"/>
          </ac:spMkLst>
        </pc:spChg>
        <pc:spChg chg="add mod">
          <ac:chgData name="Manuel Alcala Kovalski" userId="65ca0f03-2f5c-48fe-8ae6-628c3a907f64" providerId="ADAL" clId="{4ADEC259-F3FD-0947-AC42-9C225DF50011}" dt="2020-09-16T12:00:52.168" v="1600" actId="113"/>
          <ac:spMkLst>
            <pc:docMk/>
            <pc:sldMk cId="2374903245" sldId="270"/>
            <ac:spMk id="3" creationId="{1D8E5CA7-04D4-F74B-8943-10DAC61F285A}"/>
          </ac:spMkLst>
        </pc:spChg>
      </pc:sldChg>
      <pc:sldChg chg="addSp modSp add del mod">
        <pc:chgData name="Manuel Alcala Kovalski" userId="65ca0f03-2f5c-48fe-8ae6-628c3a907f64" providerId="ADAL" clId="{4ADEC259-F3FD-0947-AC42-9C225DF50011}" dt="2020-09-16T13:50:50.565" v="3593" actId="2696"/>
        <pc:sldMkLst>
          <pc:docMk/>
          <pc:sldMk cId="3479742757" sldId="271"/>
        </pc:sldMkLst>
        <pc:spChg chg="mod">
          <ac:chgData name="Manuel Alcala Kovalski" userId="65ca0f03-2f5c-48fe-8ae6-628c3a907f64" providerId="ADAL" clId="{4ADEC259-F3FD-0947-AC42-9C225DF50011}" dt="2020-09-16T12:02:34.391" v="1635" actId="20577"/>
          <ac:spMkLst>
            <pc:docMk/>
            <pc:sldMk cId="3479742757" sldId="271"/>
            <ac:spMk id="2" creationId="{253EFC4A-39D5-A84C-B0E1-DF697424BBD6}"/>
          </ac:spMkLst>
        </pc:spChg>
        <pc:spChg chg="add mod">
          <ac:chgData name="Manuel Alcala Kovalski" userId="65ca0f03-2f5c-48fe-8ae6-628c3a907f64" providerId="ADAL" clId="{4ADEC259-F3FD-0947-AC42-9C225DF50011}" dt="2020-09-16T12:01:49.232" v="1615" actId="20577"/>
          <ac:spMkLst>
            <pc:docMk/>
            <pc:sldMk cId="3479742757" sldId="271"/>
            <ac:spMk id="3" creationId="{0A9B083D-BF6F-5B45-A37E-AEA365DCD33D}"/>
          </ac:spMkLst>
        </pc:spChg>
      </pc:sldChg>
      <pc:sldChg chg="addSp delSp modSp add del mod">
        <pc:chgData name="Manuel Alcala Kovalski" userId="65ca0f03-2f5c-48fe-8ae6-628c3a907f64" providerId="ADAL" clId="{4ADEC259-F3FD-0947-AC42-9C225DF50011}" dt="2020-09-16T13:44:28.899" v="3504" actId="2696"/>
        <pc:sldMkLst>
          <pc:docMk/>
          <pc:sldMk cId="772000893" sldId="272"/>
        </pc:sldMkLst>
        <pc:spChg chg="add del mod">
          <ac:chgData name="Manuel Alcala Kovalski" userId="65ca0f03-2f5c-48fe-8ae6-628c3a907f64" providerId="ADAL" clId="{4ADEC259-F3FD-0947-AC42-9C225DF50011}" dt="2020-09-16T13:21:03.693" v="2740"/>
          <ac:spMkLst>
            <pc:docMk/>
            <pc:sldMk cId="772000893" sldId="272"/>
            <ac:spMk id="3" creationId="{9B947EC4-926F-8943-ABD0-6C535C7523F7}"/>
          </ac:spMkLst>
        </pc:spChg>
      </pc:sldChg>
      <pc:sldChg chg="add del">
        <pc:chgData name="Manuel Alcala Kovalski" userId="65ca0f03-2f5c-48fe-8ae6-628c3a907f64" providerId="ADAL" clId="{4ADEC259-F3FD-0947-AC42-9C225DF50011}" dt="2020-09-16T12:51:46.304" v="2474" actId="2696"/>
        <pc:sldMkLst>
          <pc:docMk/>
          <pc:sldMk cId="601977788" sldId="273"/>
        </pc:sldMkLst>
      </pc:sldChg>
      <pc:sldChg chg="addSp delSp modSp add del mod setBg delDesignElem">
        <pc:chgData name="Manuel Alcala Kovalski" userId="65ca0f03-2f5c-48fe-8ae6-628c3a907f64" providerId="ADAL" clId="{4ADEC259-F3FD-0947-AC42-9C225DF50011}" dt="2020-09-16T13:51:13.560" v="3596" actId="14100"/>
        <pc:sldMkLst>
          <pc:docMk/>
          <pc:sldMk cId="406158725" sldId="274"/>
        </pc:sldMkLst>
        <pc:spChg chg="mod">
          <ac:chgData name="Manuel Alcala Kovalski" userId="65ca0f03-2f5c-48fe-8ae6-628c3a907f64" providerId="ADAL" clId="{4ADEC259-F3FD-0947-AC42-9C225DF50011}" dt="2020-09-16T13:51:13.560" v="3596" actId="14100"/>
          <ac:spMkLst>
            <pc:docMk/>
            <pc:sldMk cId="406158725" sldId="274"/>
            <ac:spMk id="2" creationId="{85B23072-6920-48D0-A929-F3DAEAD8CECF}"/>
          </ac:spMkLst>
        </pc:spChg>
        <pc:spChg chg="mod">
          <ac:chgData name="Manuel Alcala Kovalski" userId="65ca0f03-2f5c-48fe-8ae6-628c3a907f64" providerId="ADAL" clId="{4ADEC259-F3FD-0947-AC42-9C225DF50011}" dt="2020-09-16T13:46:37.457" v="3523" actId="5793"/>
          <ac:spMkLst>
            <pc:docMk/>
            <pc:sldMk cId="406158725" sldId="274"/>
            <ac:spMk id="3" creationId="{7811DC3D-DE09-44B0-A6CA-EBAC92BB029B}"/>
          </ac:spMkLst>
        </pc:spChg>
        <pc:spChg chg="add del">
          <ac:chgData name="Manuel Alcala Kovalski" userId="65ca0f03-2f5c-48fe-8ae6-628c3a907f64" providerId="ADAL" clId="{4ADEC259-F3FD-0947-AC42-9C225DF50011}" dt="2020-09-16T12:52:21.360" v="2477" actId="26606"/>
          <ac:spMkLst>
            <pc:docMk/>
            <pc:sldMk cId="406158725" sldId="274"/>
            <ac:spMk id="8" creationId="{827B839B-9ADE-406B-8590-F1CAEDED45A1}"/>
          </ac:spMkLst>
        </pc:spChg>
        <pc:spChg chg="add del">
          <ac:chgData name="Manuel Alcala Kovalski" userId="65ca0f03-2f5c-48fe-8ae6-628c3a907f64" providerId="ADAL" clId="{4ADEC259-F3FD-0947-AC42-9C225DF50011}" dt="2020-09-16T12:52:21.360" v="2477" actId="26606"/>
          <ac:spMkLst>
            <pc:docMk/>
            <pc:sldMk cId="406158725" sldId="274"/>
            <ac:spMk id="10" creationId="{CFE45BF0-46DB-408C-B5F7-7B11716805D4}"/>
          </ac:spMkLst>
        </pc:spChg>
        <pc:spChg chg="add del">
          <ac:chgData name="Manuel Alcala Kovalski" userId="65ca0f03-2f5c-48fe-8ae6-628c3a907f64" providerId="ADAL" clId="{4ADEC259-F3FD-0947-AC42-9C225DF50011}" dt="2020-09-16T12:52:21.360" v="2477" actId="26606"/>
          <ac:spMkLst>
            <pc:docMk/>
            <pc:sldMk cId="406158725" sldId="274"/>
            <ac:spMk id="12" creationId="{2AEBC8F2-97B1-41B4-93F1-2D289E197FBA}"/>
          </ac:spMkLst>
        </pc:spChg>
        <pc:spChg chg="add del">
          <ac:chgData name="Manuel Alcala Kovalski" userId="65ca0f03-2f5c-48fe-8ae6-628c3a907f64" providerId="ADAL" clId="{4ADEC259-F3FD-0947-AC42-9C225DF50011}" dt="2020-09-16T12:52:21.360" v="2477" actId="26606"/>
          <ac:spMkLst>
            <pc:docMk/>
            <pc:sldMk cId="406158725" sldId="274"/>
            <ac:spMk id="14" creationId="{472E3A19-F5D5-48FC-BB9C-48C2F68F598B}"/>
          </ac:spMkLst>
        </pc:spChg>
        <pc:spChg chg="add del">
          <ac:chgData name="Manuel Alcala Kovalski" userId="65ca0f03-2f5c-48fe-8ae6-628c3a907f64" providerId="ADAL" clId="{4ADEC259-F3FD-0947-AC42-9C225DF50011}" dt="2020-09-16T12:52:21.360" v="2477" actId="26606"/>
          <ac:spMkLst>
            <pc:docMk/>
            <pc:sldMk cId="406158725" sldId="274"/>
            <ac:spMk id="16" creationId="{7A62E32F-BB65-43A8-8EB5-92346890E549}"/>
          </ac:spMkLst>
        </pc:spChg>
        <pc:spChg chg="del">
          <ac:chgData name="Manuel Alcala Kovalski" userId="65ca0f03-2f5c-48fe-8ae6-628c3a907f64" providerId="ADAL" clId="{4ADEC259-F3FD-0947-AC42-9C225DF50011}" dt="2020-09-16T12:51:39.412" v="2472"/>
          <ac:spMkLst>
            <pc:docMk/>
            <pc:sldMk cId="406158725" sldId="274"/>
            <ac:spMk id="17" creationId="{2B566528-1B12-4246-9431-5C2D7D081168}"/>
          </ac:spMkLst>
        </pc:spChg>
        <pc:spChg chg="add del">
          <ac:chgData name="Manuel Alcala Kovalski" userId="65ca0f03-2f5c-48fe-8ae6-628c3a907f64" providerId="ADAL" clId="{4ADEC259-F3FD-0947-AC42-9C225DF50011}" dt="2020-09-16T12:52:21.360" v="2477" actId="26606"/>
          <ac:spMkLst>
            <pc:docMk/>
            <pc:sldMk cId="406158725" sldId="274"/>
            <ac:spMk id="18" creationId="{14E91B64-9FCC-451E-AFB4-A827D6329367}"/>
          </ac:spMkLst>
        </pc:spChg>
        <pc:spChg chg="del">
          <ac:chgData name="Manuel Alcala Kovalski" userId="65ca0f03-2f5c-48fe-8ae6-628c3a907f64" providerId="ADAL" clId="{4ADEC259-F3FD-0947-AC42-9C225DF50011}" dt="2020-09-16T12:51:39.412" v="2472"/>
          <ac:spMkLst>
            <pc:docMk/>
            <pc:sldMk cId="406158725" sldId="274"/>
            <ac:spMk id="19" creationId="{2E80C965-DB6D-4F81-9E9E-B027384D0BD6}"/>
          </ac:spMkLst>
        </pc:spChg>
        <pc:spChg chg="add del">
          <ac:chgData name="Manuel Alcala Kovalski" userId="65ca0f03-2f5c-48fe-8ae6-628c3a907f64" providerId="ADAL" clId="{4ADEC259-F3FD-0947-AC42-9C225DF50011}" dt="2020-09-16T12:52:21.346" v="2476" actId="26606"/>
          <ac:spMkLst>
            <pc:docMk/>
            <pc:sldMk cId="406158725" sldId="274"/>
            <ac:spMk id="20" creationId="{4DA718D0-4865-4629-8134-44F68D41D574}"/>
          </ac:spMkLst>
        </pc:spChg>
        <pc:spChg chg="del">
          <ac:chgData name="Manuel Alcala Kovalski" userId="65ca0f03-2f5c-48fe-8ae6-628c3a907f64" providerId="ADAL" clId="{4ADEC259-F3FD-0947-AC42-9C225DF50011}" dt="2020-09-16T12:51:39.412" v="2472"/>
          <ac:spMkLst>
            <pc:docMk/>
            <pc:sldMk cId="406158725" sldId="274"/>
            <ac:spMk id="21" creationId="{A580F890-B085-4E95-96AA-55AEBEC5CE6E}"/>
          </ac:spMkLst>
        </pc:spChg>
        <pc:spChg chg="del">
          <ac:chgData name="Manuel Alcala Kovalski" userId="65ca0f03-2f5c-48fe-8ae6-628c3a907f64" providerId="ADAL" clId="{4ADEC259-F3FD-0947-AC42-9C225DF50011}" dt="2020-09-16T12:51:39.412" v="2472"/>
          <ac:spMkLst>
            <pc:docMk/>
            <pc:sldMk cId="406158725" sldId="274"/>
            <ac:spMk id="23" creationId="{D3F51FEB-38FB-4F6C-9F7B-2F2AFAB65463}"/>
          </ac:spMkLst>
        </pc:spChg>
        <pc:spChg chg="del">
          <ac:chgData name="Manuel Alcala Kovalski" userId="65ca0f03-2f5c-48fe-8ae6-628c3a907f64" providerId="ADAL" clId="{4ADEC259-F3FD-0947-AC42-9C225DF50011}" dt="2020-09-16T12:51:39.412" v="2472"/>
          <ac:spMkLst>
            <pc:docMk/>
            <pc:sldMk cId="406158725" sldId="274"/>
            <ac:spMk id="25" creationId="{1E547BA6-BAE0-43BB-A7CA-60F69CE252F0}"/>
          </ac:spMkLst>
        </pc:spChg>
        <pc:spChg chg="add del">
          <ac:chgData name="Manuel Alcala Kovalski" userId="65ca0f03-2f5c-48fe-8ae6-628c3a907f64" providerId="ADAL" clId="{4ADEC259-F3FD-0947-AC42-9C225DF50011}" dt="2020-09-16T12:52:21.346" v="2476" actId="26606"/>
          <ac:spMkLst>
            <pc:docMk/>
            <pc:sldMk cId="406158725" sldId="274"/>
            <ac:spMk id="29" creationId="{CBC4F608-B4B8-48C3-9572-C0F061B1CD99}"/>
          </ac:spMkLst>
        </pc:spChg>
        <pc:spChg chg="add">
          <ac:chgData name="Manuel Alcala Kovalski" userId="65ca0f03-2f5c-48fe-8ae6-628c3a907f64" providerId="ADAL" clId="{4ADEC259-F3FD-0947-AC42-9C225DF50011}" dt="2020-09-16T12:52:21.360" v="2477" actId="26606"/>
          <ac:spMkLst>
            <pc:docMk/>
            <pc:sldMk cId="406158725" sldId="274"/>
            <ac:spMk id="31" creationId="{1BB867FF-FC45-48F7-8104-F89BE54909F1}"/>
          </ac:spMkLst>
        </pc:spChg>
        <pc:spChg chg="add">
          <ac:chgData name="Manuel Alcala Kovalski" userId="65ca0f03-2f5c-48fe-8ae6-628c3a907f64" providerId="ADAL" clId="{4ADEC259-F3FD-0947-AC42-9C225DF50011}" dt="2020-09-16T12:52:21.360" v="2477" actId="26606"/>
          <ac:spMkLst>
            <pc:docMk/>
            <pc:sldMk cId="406158725" sldId="274"/>
            <ac:spMk id="32" creationId="{8BB56887-D0D5-4F0C-9E19-7247EB83C8B7}"/>
          </ac:spMkLst>
        </pc:spChg>
        <pc:spChg chg="add">
          <ac:chgData name="Manuel Alcala Kovalski" userId="65ca0f03-2f5c-48fe-8ae6-628c3a907f64" providerId="ADAL" clId="{4ADEC259-F3FD-0947-AC42-9C225DF50011}" dt="2020-09-16T12:52:21.360" v="2477" actId="26606"/>
          <ac:spMkLst>
            <pc:docMk/>
            <pc:sldMk cId="406158725" sldId="274"/>
            <ac:spMk id="33" creationId="{081E4A58-353D-44AE-B2FC-2A74E2E400F7}"/>
          </ac:spMkLst>
        </pc:spChg>
        <pc:grpChg chg="add del">
          <ac:chgData name="Manuel Alcala Kovalski" userId="65ca0f03-2f5c-48fe-8ae6-628c3a907f64" providerId="ADAL" clId="{4ADEC259-F3FD-0947-AC42-9C225DF50011}" dt="2020-09-16T12:52:21.346" v="2476" actId="26606"/>
          <ac:grpSpMkLst>
            <pc:docMk/>
            <pc:sldMk cId="406158725" sldId="274"/>
            <ac:grpSpMk id="22" creationId="{65167ED7-6315-43AB-B1B6-C326D5FD8F84}"/>
          </ac:grpSpMkLst>
        </pc:grpChg>
      </pc:sldChg>
      <pc:sldChg chg="addSp delSp modSp add mod">
        <pc:chgData name="Manuel Alcala Kovalski" userId="65ca0f03-2f5c-48fe-8ae6-628c3a907f64" providerId="ADAL" clId="{4ADEC259-F3FD-0947-AC42-9C225DF50011}" dt="2020-09-16T13:50:39.477" v="3592" actId="20577"/>
        <pc:sldMkLst>
          <pc:docMk/>
          <pc:sldMk cId="4273563780" sldId="275"/>
        </pc:sldMkLst>
        <pc:spChg chg="mod">
          <ac:chgData name="Manuel Alcala Kovalski" userId="65ca0f03-2f5c-48fe-8ae6-628c3a907f64" providerId="ADAL" clId="{4ADEC259-F3FD-0947-AC42-9C225DF50011}" dt="2020-09-16T13:47:59.477" v="3557" actId="255"/>
          <ac:spMkLst>
            <pc:docMk/>
            <pc:sldMk cId="4273563780" sldId="275"/>
            <ac:spMk id="2" creationId="{85B23072-6920-48D0-A929-F3DAEAD8CECF}"/>
          </ac:spMkLst>
        </pc:spChg>
        <pc:spChg chg="mod">
          <ac:chgData name="Manuel Alcala Kovalski" userId="65ca0f03-2f5c-48fe-8ae6-628c3a907f64" providerId="ADAL" clId="{4ADEC259-F3FD-0947-AC42-9C225DF50011}" dt="2020-09-16T13:50:39.477" v="3592" actId="20577"/>
          <ac:spMkLst>
            <pc:docMk/>
            <pc:sldMk cId="4273563780" sldId="275"/>
            <ac:spMk id="3" creationId="{7811DC3D-DE09-44B0-A6CA-EBAC92BB029B}"/>
          </ac:spMkLst>
        </pc:spChg>
        <pc:spChg chg="add del mod">
          <ac:chgData name="Manuel Alcala Kovalski" userId="65ca0f03-2f5c-48fe-8ae6-628c3a907f64" providerId="ADAL" clId="{4ADEC259-F3FD-0947-AC42-9C225DF50011}" dt="2020-09-16T13:21:52.909" v="2753"/>
          <ac:spMkLst>
            <pc:docMk/>
            <pc:sldMk cId="4273563780" sldId="275"/>
            <ac:spMk id="4" creationId="{3F0CD953-EBFD-0D48-A061-6FE484EDB39E}"/>
          </ac:spMkLst>
        </pc:spChg>
        <pc:spChg chg="add del mod">
          <ac:chgData name="Manuel Alcala Kovalski" userId="65ca0f03-2f5c-48fe-8ae6-628c3a907f64" providerId="ADAL" clId="{4ADEC259-F3FD-0947-AC42-9C225DF50011}" dt="2020-09-16T13:21:50.665" v="2749"/>
          <ac:spMkLst>
            <pc:docMk/>
            <pc:sldMk cId="4273563780" sldId="275"/>
            <ac:spMk id="5" creationId="{FEF11DB5-159C-1045-ABFF-9B1723538322}"/>
          </ac:spMkLst>
        </pc:spChg>
        <pc:spChg chg="add del mod">
          <ac:chgData name="Manuel Alcala Kovalski" userId="65ca0f03-2f5c-48fe-8ae6-628c3a907f64" providerId="ADAL" clId="{4ADEC259-F3FD-0947-AC42-9C225DF50011}" dt="2020-09-16T13:21:52.126" v="2751"/>
          <ac:spMkLst>
            <pc:docMk/>
            <pc:sldMk cId="4273563780" sldId="275"/>
            <ac:spMk id="6" creationId="{E71FDA7E-BA99-864E-907B-A809D18EA62D}"/>
          </ac:spMkLst>
        </pc:spChg>
        <pc:spChg chg="del">
          <ac:chgData name="Manuel Alcala Kovalski" userId="65ca0f03-2f5c-48fe-8ae6-628c3a907f64" providerId="ADAL" clId="{4ADEC259-F3FD-0947-AC42-9C225DF50011}" dt="2020-09-16T13:21:41.001" v="2744" actId="26606"/>
          <ac:spMkLst>
            <pc:docMk/>
            <pc:sldMk cId="4273563780" sldId="275"/>
            <ac:spMk id="31" creationId="{1BB867FF-FC45-48F7-8104-F89BE54909F1}"/>
          </ac:spMkLst>
        </pc:spChg>
        <pc:spChg chg="del">
          <ac:chgData name="Manuel Alcala Kovalski" userId="65ca0f03-2f5c-48fe-8ae6-628c3a907f64" providerId="ADAL" clId="{4ADEC259-F3FD-0947-AC42-9C225DF50011}" dt="2020-09-16T13:21:41.001" v="2744" actId="26606"/>
          <ac:spMkLst>
            <pc:docMk/>
            <pc:sldMk cId="4273563780" sldId="275"/>
            <ac:spMk id="32" creationId="{8BB56887-D0D5-4F0C-9E19-7247EB83C8B7}"/>
          </ac:spMkLst>
        </pc:spChg>
        <pc:spChg chg="del">
          <ac:chgData name="Manuel Alcala Kovalski" userId="65ca0f03-2f5c-48fe-8ae6-628c3a907f64" providerId="ADAL" clId="{4ADEC259-F3FD-0947-AC42-9C225DF50011}" dt="2020-09-16T13:21:41.001" v="2744" actId="26606"/>
          <ac:spMkLst>
            <pc:docMk/>
            <pc:sldMk cId="4273563780" sldId="275"/>
            <ac:spMk id="33" creationId="{081E4A58-353D-44AE-B2FC-2A74E2E400F7}"/>
          </ac:spMkLst>
        </pc:spChg>
        <pc:spChg chg="add del">
          <ac:chgData name="Manuel Alcala Kovalski" userId="65ca0f03-2f5c-48fe-8ae6-628c3a907f64" providerId="ADAL" clId="{4ADEC259-F3FD-0947-AC42-9C225DF50011}" dt="2020-09-16T13:22:08.624" v="2754" actId="26606"/>
          <ac:spMkLst>
            <pc:docMk/>
            <pc:sldMk cId="4273563780" sldId="275"/>
            <ac:spMk id="38" creationId="{1BB867FF-FC45-48F7-8104-F89BE54909F1}"/>
          </ac:spMkLst>
        </pc:spChg>
        <pc:spChg chg="add del">
          <ac:chgData name="Manuel Alcala Kovalski" userId="65ca0f03-2f5c-48fe-8ae6-628c3a907f64" providerId="ADAL" clId="{4ADEC259-F3FD-0947-AC42-9C225DF50011}" dt="2020-09-16T13:22:08.624" v="2754" actId="26606"/>
          <ac:spMkLst>
            <pc:docMk/>
            <pc:sldMk cId="4273563780" sldId="275"/>
            <ac:spMk id="40" creationId="{8BB56887-D0D5-4F0C-9E19-7247EB83C8B7}"/>
          </ac:spMkLst>
        </pc:spChg>
        <pc:spChg chg="add del">
          <ac:chgData name="Manuel Alcala Kovalski" userId="65ca0f03-2f5c-48fe-8ae6-628c3a907f64" providerId="ADAL" clId="{4ADEC259-F3FD-0947-AC42-9C225DF50011}" dt="2020-09-16T13:22:08.624" v="2754" actId="26606"/>
          <ac:spMkLst>
            <pc:docMk/>
            <pc:sldMk cId="4273563780" sldId="275"/>
            <ac:spMk id="42" creationId="{081E4A58-353D-44AE-B2FC-2A74E2E400F7}"/>
          </ac:spMkLst>
        </pc:spChg>
        <pc:spChg chg="add">
          <ac:chgData name="Manuel Alcala Kovalski" userId="65ca0f03-2f5c-48fe-8ae6-628c3a907f64" providerId="ADAL" clId="{4ADEC259-F3FD-0947-AC42-9C225DF50011}" dt="2020-09-16T13:22:08.624" v="2754" actId="26606"/>
          <ac:spMkLst>
            <pc:docMk/>
            <pc:sldMk cId="4273563780" sldId="275"/>
            <ac:spMk id="47" creationId="{827B839B-9ADE-406B-8590-F1CAEDED45A1}"/>
          </ac:spMkLst>
        </pc:spChg>
        <pc:spChg chg="add">
          <ac:chgData name="Manuel Alcala Kovalski" userId="65ca0f03-2f5c-48fe-8ae6-628c3a907f64" providerId="ADAL" clId="{4ADEC259-F3FD-0947-AC42-9C225DF50011}" dt="2020-09-16T13:22:08.624" v="2754" actId="26606"/>
          <ac:spMkLst>
            <pc:docMk/>
            <pc:sldMk cId="4273563780" sldId="275"/>
            <ac:spMk id="49" creationId="{CFE45BF0-46DB-408C-B5F7-7B11716805D4}"/>
          </ac:spMkLst>
        </pc:spChg>
        <pc:spChg chg="add">
          <ac:chgData name="Manuel Alcala Kovalski" userId="65ca0f03-2f5c-48fe-8ae6-628c3a907f64" providerId="ADAL" clId="{4ADEC259-F3FD-0947-AC42-9C225DF50011}" dt="2020-09-16T13:22:08.624" v="2754" actId="26606"/>
          <ac:spMkLst>
            <pc:docMk/>
            <pc:sldMk cId="4273563780" sldId="275"/>
            <ac:spMk id="51" creationId="{2AEBC8F2-97B1-41B4-93F1-2D289E197FBA}"/>
          </ac:spMkLst>
        </pc:spChg>
        <pc:spChg chg="add">
          <ac:chgData name="Manuel Alcala Kovalski" userId="65ca0f03-2f5c-48fe-8ae6-628c3a907f64" providerId="ADAL" clId="{4ADEC259-F3FD-0947-AC42-9C225DF50011}" dt="2020-09-16T13:22:08.624" v="2754" actId="26606"/>
          <ac:spMkLst>
            <pc:docMk/>
            <pc:sldMk cId="4273563780" sldId="275"/>
            <ac:spMk id="53" creationId="{472E3A19-F5D5-48FC-BB9C-48C2F68F598B}"/>
          </ac:spMkLst>
        </pc:spChg>
        <pc:spChg chg="add">
          <ac:chgData name="Manuel Alcala Kovalski" userId="65ca0f03-2f5c-48fe-8ae6-628c3a907f64" providerId="ADAL" clId="{4ADEC259-F3FD-0947-AC42-9C225DF50011}" dt="2020-09-16T13:22:08.624" v="2754" actId="26606"/>
          <ac:spMkLst>
            <pc:docMk/>
            <pc:sldMk cId="4273563780" sldId="275"/>
            <ac:spMk id="55" creationId="{7A62E32F-BB65-43A8-8EB5-92346890E549}"/>
          </ac:spMkLst>
        </pc:spChg>
        <pc:spChg chg="add">
          <ac:chgData name="Manuel Alcala Kovalski" userId="65ca0f03-2f5c-48fe-8ae6-628c3a907f64" providerId="ADAL" clId="{4ADEC259-F3FD-0947-AC42-9C225DF50011}" dt="2020-09-16T13:22:08.624" v="2754" actId="26606"/>
          <ac:spMkLst>
            <pc:docMk/>
            <pc:sldMk cId="4273563780" sldId="275"/>
            <ac:spMk id="57" creationId="{14E91B64-9FCC-451E-AFB4-A827D632936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brookingsinstitution.sharepoint.com/sites/hutchinscenterteam/Shared%20Documents/Projects/Fiscal%20Impact/COVID-19%20Changes/September/Covid_quartely_outlays_Sep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Paycheck</a:t>
            </a:r>
            <a:r>
              <a:rPr lang="en-US" baseline="0"/>
              <a:t> Protection Program </a:t>
            </a:r>
            <a:r>
              <a:rPr lang="en-US"/>
              <a:t>spending,</a:t>
            </a:r>
            <a:r>
              <a:rPr lang="en-US" baseline="0"/>
              <a:t> $billions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588325915782261E-2"/>
          <c:y val="0.11117109266161354"/>
          <c:w val="0.93850346152383124"/>
          <c:h val="0.70853953427658345"/>
        </c:manualLayout>
      </c:layout>
      <c:barChart>
        <c:barDir val="col"/>
        <c:grouping val="clustered"/>
        <c:varyColors val="0"/>
        <c:ser>
          <c:idx val="0"/>
          <c:order val="0"/>
          <c:tx>
            <c:strRef>
              <c:f>PPP!$E$17</c:f>
              <c:strCache>
                <c:ptCount val="1"/>
                <c:pt idx="0">
                  <c:v>Quarterly outlays</c:v>
                </c:pt>
              </c:strCache>
            </c:strRef>
          </c:tx>
          <c:spPr>
            <a:solidFill>
              <a:schemeClr val="accent1"/>
            </a:solidFill>
            <a:ln>
              <a:noFill/>
            </a:ln>
            <a:effectLst/>
          </c:spPr>
          <c:invertIfNegative val="0"/>
          <c:cat>
            <c:multiLvlStrRef>
              <c:f>PPP!$B$18:$C$25</c:f>
              <c:multiLvlStrCache>
                <c:ptCount val="8"/>
                <c:lvl>
                  <c:pt idx="0">
                    <c:v>2020</c:v>
                  </c:pt>
                  <c:pt idx="1">
                    <c:v>2020</c:v>
                  </c:pt>
                  <c:pt idx="2">
                    <c:v>2020</c:v>
                  </c:pt>
                  <c:pt idx="3">
                    <c:v>2020</c:v>
                  </c:pt>
                  <c:pt idx="4">
                    <c:v>2021</c:v>
                  </c:pt>
                  <c:pt idx="5">
                    <c:v>2021</c:v>
                  </c:pt>
                  <c:pt idx="6">
                    <c:v>2021</c:v>
                  </c:pt>
                  <c:pt idx="7">
                    <c:v>2021</c:v>
                  </c:pt>
                </c:lvl>
                <c:lvl>
                  <c:pt idx="0">
                    <c:v>Q1</c:v>
                  </c:pt>
                  <c:pt idx="1">
                    <c:v>Q2</c:v>
                  </c:pt>
                  <c:pt idx="2">
                    <c:v>Q3</c:v>
                  </c:pt>
                  <c:pt idx="3">
                    <c:v>Q4</c:v>
                  </c:pt>
                  <c:pt idx="4">
                    <c:v>Q1</c:v>
                  </c:pt>
                  <c:pt idx="5">
                    <c:v>Q2</c:v>
                  </c:pt>
                  <c:pt idx="6">
                    <c:v>Q3</c:v>
                  </c:pt>
                  <c:pt idx="7">
                    <c:v>Q4</c:v>
                  </c:pt>
                </c:lvl>
              </c:multiLvlStrCache>
            </c:multiLvlStrRef>
          </c:cat>
          <c:val>
            <c:numRef>
              <c:f>PPP!$E$18:$E$25</c:f>
              <c:numCache>
                <c:formatCode>0.00</c:formatCode>
                <c:ptCount val="8"/>
                <c:pt idx="1">
                  <c:v>570</c:v>
                </c:pt>
                <c:pt idx="2">
                  <c:v>40.299999999999976</c:v>
                </c:pt>
                <c:pt idx="3">
                  <c:v>0</c:v>
                </c:pt>
                <c:pt idx="4">
                  <c:v>0</c:v>
                </c:pt>
                <c:pt idx="5">
                  <c:v>0</c:v>
                </c:pt>
                <c:pt idx="6">
                  <c:v>0</c:v>
                </c:pt>
                <c:pt idx="7">
                  <c:v>0</c:v>
                </c:pt>
              </c:numCache>
            </c:numRef>
          </c:val>
          <c:extLst>
            <c:ext xmlns:c16="http://schemas.microsoft.com/office/drawing/2014/chart" uri="{C3380CC4-5D6E-409C-BE32-E72D297353CC}">
              <c16:uniqueId val="{00000000-998C-4BD3-8A8A-B5DC50A32259}"/>
            </c:ext>
          </c:extLst>
        </c:ser>
        <c:ser>
          <c:idx val="1"/>
          <c:order val="1"/>
          <c:tx>
            <c:strRef>
              <c:f>PPP!$F$17</c:f>
              <c:strCache>
                <c:ptCount val="1"/>
                <c:pt idx="0">
                  <c:v>Business spending (Outlays * MPC)</c:v>
                </c:pt>
              </c:strCache>
            </c:strRef>
          </c:tx>
          <c:spPr>
            <a:solidFill>
              <a:schemeClr val="accent2"/>
            </a:solidFill>
            <a:ln>
              <a:noFill/>
            </a:ln>
            <a:effectLst/>
          </c:spPr>
          <c:invertIfNegative val="0"/>
          <c:cat>
            <c:multiLvlStrRef>
              <c:f>PPP!$B$18:$C$25</c:f>
              <c:multiLvlStrCache>
                <c:ptCount val="8"/>
                <c:lvl>
                  <c:pt idx="0">
                    <c:v>2020</c:v>
                  </c:pt>
                  <c:pt idx="1">
                    <c:v>2020</c:v>
                  </c:pt>
                  <c:pt idx="2">
                    <c:v>2020</c:v>
                  </c:pt>
                  <c:pt idx="3">
                    <c:v>2020</c:v>
                  </c:pt>
                  <c:pt idx="4">
                    <c:v>2021</c:v>
                  </c:pt>
                  <c:pt idx="5">
                    <c:v>2021</c:v>
                  </c:pt>
                  <c:pt idx="6">
                    <c:v>2021</c:v>
                  </c:pt>
                  <c:pt idx="7">
                    <c:v>2021</c:v>
                  </c:pt>
                </c:lvl>
                <c:lvl>
                  <c:pt idx="0">
                    <c:v>Q1</c:v>
                  </c:pt>
                  <c:pt idx="1">
                    <c:v>Q2</c:v>
                  </c:pt>
                  <c:pt idx="2">
                    <c:v>Q3</c:v>
                  </c:pt>
                  <c:pt idx="3">
                    <c:v>Q4</c:v>
                  </c:pt>
                  <c:pt idx="4">
                    <c:v>Q1</c:v>
                  </c:pt>
                  <c:pt idx="5">
                    <c:v>Q2</c:v>
                  </c:pt>
                  <c:pt idx="6">
                    <c:v>Q3</c:v>
                  </c:pt>
                  <c:pt idx="7">
                    <c:v>Q4</c:v>
                  </c:pt>
                </c:lvl>
              </c:multiLvlStrCache>
            </c:multiLvlStrRef>
          </c:cat>
          <c:val>
            <c:numRef>
              <c:f>PPP!$F$18:$F$25</c:f>
              <c:numCache>
                <c:formatCode>0.00</c:formatCode>
                <c:ptCount val="8"/>
                <c:pt idx="1">
                  <c:v>43.32</c:v>
                </c:pt>
                <c:pt idx="2">
                  <c:v>46.382799999999996</c:v>
                </c:pt>
                <c:pt idx="3">
                  <c:v>27.430299999999995</c:v>
                </c:pt>
                <c:pt idx="4">
                  <c:v>26.090324999999996</c:v>
                </c:pt>
                <c:pt idx="5">
                  <c:v>26.090324999999996</c:v>
                </c:pt>
                <c:pt idx="6">
                  <c:v>26.090324999999996</c:v>
                </c:pt>
                <c:pt idx="7">
                  <c:v>26.090324999999996</c:v>
                </c:pt>
              </c:numCache>
            </c:numRef>
          </c:val>
          <c:extLst>
            <c:ext xmlns:c16="http://schemas.microsoft.com/office/drawing/2014/chart" uri="{C3380CC4-5D6E-409C-BE32-E72D297353CC}">
              <c16:uniqueId val="{00000001-998C-4BD3-8A8A-B5DC50A32259}"/>
            </c:ext>
          </c:extLst>
        </c:ser>
        <c:dLbls>
          <c:showLegendKey val="0"/>
          <c:showVal val="0"/>
          <c:showCatName val="0"/>
          <c:showSerName val="0"/>
          <c:showPercent val="0"/>
          <c:showBubbleSize val="0"/>
        </c:dLbls>
        <c:gapWidth val="219"/>
        <c:overlap val="-27"/>
        <c:axId val="596189200"/>
        <c:axId val="596190976"/>
      </c:barChart>
      <c:catAx>
        <c:axId val="596189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190976"/>
        <c:crosses val="autoZero"/>
        <c:auto val="1"/>
        <c:lblAlgn val="ctr"/>
        <c:lblOffset val="100"/>
        <c:noMultiLvlLbl val="0"/>
      </c:catAx>
      <c:valAx>
        <c:axId val="59619097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189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8570FB-4422-4B45-8385-84950D3D96C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2A06FD29-70D8-4CCA-A584-78DF21E053FE}">
      <dgm:prSet custT="1"/>
      <dgm:spPr/>
      <dgm:t>
        <a:bodyPr/>
        <a:lstStyle/>
        <a:p>
          <a:r>
            <a:rPr lang="en-US" sz="4400" dirty="0"/>
            <a:t>Add factors</a:t>
          </a:r>
        </a:p>
      </dgm:t>
    </dgm:pt>
    <dgm:pt modelId="{691BEF6E-181B-4DD1-B8B1-AFBB0C77EAC3}" type="parTrans" cxnId="{BB8D154F-8A84-4D95-90E1-CD3AE8BC5E58}">
      <dgm:prSet/>
      <dgm:spPr/>
      <dgm:t>
        <a:bodyPr/>
        <a:lstStyle/>
        <a:p>
          <a:endParaRPr lang="en-US"/>
        </a:p>
      </dgm:t>
    </dgm:pt>
    <dgm:pt modelId="{3C114691-9CF9-45E4-AF5A-FB90F76B20B8}" type="sibTrans" cxnId="{BB8D154F-8A84-4D95-90E1-CD3AE8BC5E58}">
      <dgm:prSet/>
      <dgm:spPr/>
      <dgm:t>
        <a:bodyPr/>
        <a:lstStyle/>
        <a:p>
          <a:endParaRPr lang="en-US"/>
        </a:p>
      </dgm:t>
    </dgm:pt>
    <dgm:pt modelId="{C723AAEA-C386-4E5C-8F54-2072EFFFC132}">
      <dgm:prSet custT="1"/>
      <dgm:spPr/>
      <dgm:t>
        <a:bodyPr/>
        <a:lstStyle/>
        <a:p>
          <a:r>
            <a:rPr lang="en-US" sz="4400" dirty="0"/>
            <a:t>MPCs</a:t>
          </a:r>
        </a:p>
      </dgm:t>
    </dgm:pt>
    <dgm:pt modelId="{156A5200-2DB5-4A87-9970-7A0CE164D2E2}" type="parTrans" cxnId="{B9BBC9E2-AEDE-4533-AC39-80D8D2234170}">
      <dgm:prSet/>
      <dgm:spPr/>
      <dgm:t>
        <a:bodyPr/>
        <a:lstStyle/>
        <a:p>
          <a:endParaRPr lang="en-US"/>
        </a:p>
      </dgm:t>
    </dgm:pt>
    <dgm:pt modelId="{99D7AB87-E2EB-4C19-BD92-08F1F6042FBE}" type="sibTrans" cxnId="{B9BBC9E2-AEDE-4533-AC39-80D8D2234170}">
      <dgm:prSet/>
      <dgm:spPr/>
      <dgm:t>
        <a:bodyPr/>
        <a:lstStyle/>
        <a:p>
          <a:endParaRPr lang="en-US"/>
        </a:p>
      </dgm:t>
    </dgm:pt>
    <dgm:pt modelId="{3C15AD35-5CE9-9344-809B-54F1A056A7AB}" type="pres">
      <dgm:prSet presAssocID="{078570FB-4422-4B45-8385-84950D3D96C8}" presName="hierChild1" presStyleCnt="0">
        <dgm:presLayoutVars>
          <dgm:chPref val="1"/>
          <dgm:dir/>
          <dgm:animOne val="branch"/>
          <dgm:animLvl val="lvl"/>
          <dgm:resizeHandles/>
        </dgm:presLayoutVars>
      </dgm:prSet>
      <dgm:spPr/>
    </dgm:pt>
    <dgm:pt modelId="{166626DB-4A7E-5A4A-AD9C-658C73F8A89C}" type="pres">
      <dgm:prSet presAssocID="{2A06FD29-70D8-4CCA-A584-78DF21E053FE}" presName="hierRoot1" presStyleCnt="0"/>
      <dgm:spPr/>
    </dgm:pt>
    <dgm:pt modelId="{6819718B-498B-184A-96FB-A6607D90F50F}" type="pres">
      <dgm:prSet presAssocID="{2A06FD29-70D8-4CCA-A584-78DF21E053FE}" presName="composite" presStyleCnt="0"/>
      <dgm:spPr/>
    </dgm:pt>
    <dgm:pt modelId="{7AA415DB-28A4-2D40-9F06-9115EB828E25}" type="pres">
      <dgm:prSet presAssocID="{2A06FD29-70D8-4CCA-A584-78DF21E053FE}" presName="background" presStyleLbl="node0" presStyleIdx="0" presStyleCnt="2"/>
      <dgm:spPr/>
    </dgm:pt>
    <dgm:pt modelId="{A6A64F95-0B79-FC45-BAC2-CD7851D6D6B4}" type="pres">
      <dgm:prSet presAssocID="{2A06FD29-70D8-4CCA-A584-78DF21E053FE}" presName="text" presStyleLbl="fgAcc0" presStyleIdx="0" presStyleCnt="2">
        <dgm:presLayoutVars>
          <dgm:chPref val="3"/>
        </dgm:presLayoutVars>
      </dgm:prSet>
      <dgm:spPr/>
    </dgm:pt>
    <dgm:pt modelId="{5C95231E-441A-F84C-AC45-620BE306332E}" type="pres">
      <dgm:prSet presAssocID="{2A06FD29-70D8-4CCA-A584-78DF21E053FE}" presName="hierChild2" presStyleCnt="0"/>
      <dgm:spPr/>
    </dgm:pt>
    <dgm:pt modelId="{5BBD4F2B-D47B-8D44-9A83-5488AC629132}" type="pres">
      <dgm:prSet presAssocID="{C723AAEA-C386-4E5C-8F54-2072EFFFC132}" presName="hierRoot1" presStyleCnt="0"/>
      <dgm:spPr/>
    </dgm:pt>
    <dgm:pt modelId="{F1B40BF2-DB9C-5F42-A930-2A7C954BA621}" type="pres">
      <dgm:prSet presAssocID="{C723AAEA-C386-4E5C-8F54-2072EFFFC132}" presName="composite" presStyleCnt="0"/>
      <dgm:spPr/>
    </dgm:pt>
    <dgm:pt modelId="{B97DC599-6EA7-B949-95E5-9401058A5DF7}" type="pres">
      <dgm:prSet presAssocID="{C723AAEA-C386-4E5C-8F54-2072EFFFC132}" presName="background" presStyleLbl="node0" presStyleIdx="1" presStyleCnt="2"/>
      <dgm:spPr/>
    </dgm:pt>
    <dgm:pt modelId="{F188CBE6-BE97-C542-A1BC-6CEC7B5628C2}" type="pres">
      <dgm:prSet presAssocID="{C723AAEA-C386-4E5C-8F54-2072EFFFC132}" presName="text" presStyleLbl="fgAcc0" presStyleIdx="1" presStyleCnt="2">
        <dgm:presLayoutVars>
          <dgm:chPref val="3"/>
        </dgm:presLayoutVars>
      </dgm:prSet>
      <dgm:spPr/>
    </dgm:pt>
    <dgm:pt modelId="{555B409E-9F26-B445-8211-0D1F504099FE}" type="pres">
      <dgm:prSet presAssocID="{C723AAEA-C386-4E5C-8F54-2072EFFFC132}" presName="hierChild2" presStyleCnt="0"/>
      <dgm:spPr/>
    </dgm:pt>
  </dgm:ptLst>
  <dgm:cxnLst>
    <dgm:cxn modelId="{FEA68F20-C6A0-2A42-AA9A-769FB2F7142C}" type="presOf" srcId="{2A06FD29-70D8-4CCA-A584-78DF21E053FE}" destId="{A6A64F95-0B79-FC45-BAC2-CD7851D6D6B4}" srcOrd="0" destOrd="0" presId="urn:microsoft.com/office/officeart/2005/8/layout/hierarchy1"/>
    <dgm:cxn modelId="{BB8D154F-8A84-4D95-90E1-CD3AE8BC5E58}" srcId="{078570FB-4422-4B45-8385-84950D3D96C8}" destId="{2A06FD29-70D8-4CCA-A584-78DF21E053FE}" srcOrd="0" destOrd="0" parTransId="{691BEF6E-181B-4DD1-B8B1-AFBB0C77EAC3}" sibTransId="{3C114691-9CF9-45E4-AF5A-FB90F76B20B8}"/>
    <dgm:cxn modelId="{4C1665D5-8A2C-DD4D-AB0B-63C7DAA9A115}" type="presOf" srcId="{078570FB-4422-4B45-8385-84950D3D96C8}" destId="{3C15AD35-5CE9-9344-809B-54F1A056A7AB}" srcOrd="0" destOrd="0" presId="urn:microsoft.com/office/officeart/2005/8/layout/hierarchy1"/>
    <dgm:cxn modelId="{B9BBC9E2-AEDE-4533-AC39-80D8D2234170}" srcId="{078570FB-4422-4B45-8385-84950D3D96C8}" destId="{C723AAEA-C386-4E5C-8F54-2072EFFFC132}" srcOrd="1" destOrd="0" parTransId="{156A5200-2DB5-4A87-9970-7A0CE164D2E2}" sibTransId="{99D7AB87-E2EB-4C19-BD92-08F1F6042FBE}"/>
    <dgm:cxn modelId="{AC550CFF-1478-874B-B92F-CEA67B93C2F0}" type="presOf" srcId="{C723AAEA-C386-4E5C-8F54-2072EFFFC132}" destId="{F188CBE6-BE97-C542-A1BC-6CEC7B5628C2}" srcOrd="0" destOrd="0" presId="urn:microsoft.com/office/officeart/2005/8/layout/hierarchy1"/>
    <dgm:cxn modelId="{85C5A3E9-0FE2-8B4D-BFA7-B52BD97600D1}" type="presParOf" srcId="{3C15AD35-5CE9-9344-809B-54F1A056A7AB}" destId="{166626DB-4A7E-5A4A-AD9C-658C73F8A89C}" srcOrd="0" destOrd="0" presId="urn:microsoft.com/office/officeart/2005/8/layout/hierarchy1"/>
    <dgm:cxn modelId="{96B953D2-74DC-744E-9ECF-3990DA5F9602}" type="presParOf" srcId="{166626DB-4A7E-5A4A-AD9C-658C73F8A89C}" destId="{6819718B-498B-184A-96FB-A6607D90F50F}" srcOrd="0" destOrd="0" presId="urn:microsoft.com/office/officeart/2005/8/layout/hierarchy1"/>
    <dgm:cxn modelId="{0D75EA2F-2316-DE42-93C0-C5FAAD02F2B9}" type="presParOf" srcId="{6819718B-498B-184A-96FB-A6607D90F50F}" destId="{7AA415DB-28A4-2D40-9F06-9115EB828E25}" srcOrd="0" destOrd="0" presId="urn:microsoft.com/office/officeart/2005/8/layout/hierarchy1"/>
    <dgm:cxn modelId="{5E6FB68E-4315-D44E-A60E-6895329CB8D3}" type="presParOf" srcId="{6819718B-498B-184A-96FB-A6607D90F50F}" destId="{A6A64F95-0B79-FC45-BAC2-CD7851D6D6B4}" srcOrd="1" destOrd="0" presId="urn:microsoft.com/office/officeart/2005/8/layout/hierarchy1"/>
    <dgm:cxn modelId="{1928AC9C-F8E2-C143-8B67-14C1C07997F5}" type="presParOf" srcId="{166626DB-4A7E-5A4A-AD9C-658C73F8A89C}" destId="{5C95231E-441A-F84C-AC45-620BE306332E}" srcOrd="1" destOrd="0" presId="urn:microsoft.com/office/officeart/2005/8/layout/hierarchy1"/>
    <dgm:cxn modelId="{52FAE5F1-3983-0E47-B891-ACDCF6C5B434}" type="presParOf" srcId="{3C15AD35-5CE9-9344-809B-54F1A056A7AB}" destId="{5BBD4F2B-D47B-8D44-9A83-5488AC629132}" srcOrd="1" destOrd="0" presId="urn:microsoft.com/office/officeart/2005/8/layout/hierarchy1"/>
    <dgm:cxn modelId="{9185B003-E17C-6C4C-A464-1DC600AF92CA}" type="presParOf" srcId="{5BBD4F2B-D47B-8D44-9A83-5488AC629132}" destId="{F1B40BF2-DB9C-5F42-A930-2A7C954BA621}" srcOrd="0" destOrd="0" presId="urn:microsoft.com/office/officeart/2005/8/layout/hierarchy1"/>
    <dgm:cxn modelId="{7678DE2A-8A14-9947-A0EC-0EA7DD6FD62D}" type="presParOf" srcId="{F1B40BF2-DB9C-5F42-A930-2A7C954BA621}" destId="{B97DC599-6EA7-B949-95E5-9401058A5DF7}" srcOrd="0" destOrd="0" presId="urn:microsoft.com/office/officeart/2005/8/layout/hierarchy1"/>
    <dgm:cxn modelId="{8AD4B9C6-D659-EA45-B801-6B6DFE675C4B}" type="presParOf" srcId="{F1B40BF2-DB9C-5F42-A930-2A7C954BA621}" destId="{F188CBE6-BE97-C542-A1BC-6CEC7B5628C2}" srcOrd="1" destOrd="0" presId="urn:microsoft.com/office/officeart/2005/8/layout/hierarchy1"/>
    <dgm:cxn modelId="{5ECDC88A-35AF-5E4B-BBC8-F9A6984BAAB7}" type="presParOf" srcId="{5BBD4F2B-D47B-8D44-9A83-5488AC629132}" destId="{555B409E-9F26-B445-8211-0D1F504099F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7E91F1-76DC-4DAC-9A2C-A32ECEECE52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AA172EB-7B7E-465C-8B31-60E63E2D5A9A}">
      <dgm:prSet/>
      <dgm:spPr/>
      <dgm:t>
        <a:bodyPr/>
        <a:lstStyle/>
        <a:p>
          <a:r>
            <a:rPr lang="en-US" dirty="0"/>
            <a:t>Motivation</a:t>
          </a:r>
        </a:p>
      </dgm:t>
    </dgm:pt>
    <dgm:pt modelId="{F73DAF48-81EE-4596-A0B9-3CF62D3CB368}" type="parTrans" cxnId="{C27B2350-B23C-4612-8C7D-4E64124CEDD1}">
      <dgm:prSet/>
      <dgm:spPr/>
      <dgm:t>
        <a:bodyPr/>
        <a:lstStyle/>
        <a:p>
          <a:endParaRPr lang="en-US"/>
        </a:p>
      </dgm:t>
    </dgm:pt>
    <dgm:pt modelId="{DA241DC0-0065-4E2C-9233-83EA76F2143C}" type="sibTrans" cxnId="{C27B2350-B23C-4612-8C7D-4E64124CEDD1}">
      <dgm:prSet/>
      <dgm:spPr/>
      <dgm:t>
        <a:bodyPr/>
        <a:lstStyle/>
        <a:p>
          <a:endParaRPr lang="en-US"/>
        </a:p>
      </dgm:t>
    </dgm:pt>
    <dgm:pt modelId="{196160C2-0B44-47AE-B88C-0CDFDCD6E526}">
      <dgm:prSet/>
      <dgm:spPr/>
      <dgm:t>
        <a:bodyPr/>
        <a:lstStyle/>
        <a:p>
          <a:r>
            <a:rPr lang="en-US" dirty="0"/>
            <a:t>Compensate for a poor fit of the model near the end of the historical data, when we suspect this will persist into the forecast period</a:t>
          </a:r>
        </a:p>
      </dgm:t>
    </dgm:pt>
    <dgm:pt modelId="{16CAA7AA-288E-445D-81A4-FBEC8E4E3AC6}" type="parTrans" cxnId="{8DA2857E-915D-423B-8492-567769475788}">
      <dgm:prSet/>
      <dgm:spPr/>
      <dgm:t>
        <a:bodyPr/>
        <a:lstStyle/>
        <a:p>
          <a:endParaRPr lang="en-US"/>
        </a:p>
      </dgm:t>
    </dgm:pt>
    <dgm:pt modelId="{50621CC9-F802-4006-A242-FC0CEE1F89BE}" type="sibTrans" cxnId="{8DA2857E-915D-423B-8492-567769475788}">
      <dgm:prSet/>
      <dgm:spPr/>
      <dgm:t>
        <a:bodyPr/>
        <a:lstStyle/>
        <a:p>
          <a:endParaRPr lang="en-US"/>
        </a:p>
      </dgm:t>
    </dgm:pt>
    <dgm:pt modelId="{E2CF87AC-17D9-4D4B-B2AF-CAB56E5C287C}">
      <dgm:prSet/>
      <dgm:spPr/>
      <dgm:t>
        <a:bodyPr/>
        <a:lstStyle/>
        <a:p>
          <a:r>
            <a:rPr lang="en-US" dirty="0"/>
            <a:t>Leverage what we know about forecast residual</a:t>
          </a:r>
        </a:p>
      </dgm:t>
    </dgm:pt>
    <dgm:pt modelId="{84EA4F38-325B-42F3-A346-FA79C4285666}" type="parTrans" cxnId="{75B338E5-9546-4FBB-9971-9D4B07C25730}">
      <dgm:prSet/>
      <dgm:spPr/>
      <dgm:t>
        <a:bodyPr/>
        <a:lstStyle/>
        <a:p>
          <a:endParaRPr lang="en-US"/>
        </a:p>
      </dgm:t>
    </dgm:pt>
    <dgm:pt modelId="{EAC7FAEB-BEEE-4391-94D6-D836DA5F8C7D}" type="sibTrans" cxnId="{75B338E5-9546-4FBB-9971-9D4B07C25730}">
      <dgm:prSet/>
      <dgm:spPr/>
      <dgm:t>
        <a:bodyPr/>
        <a:lstStyle/>
        <a:p>
          <a:endParaRPr lang="en-US"/>
        </a:p>
      </dgm:t>
    </dgm:pt>
    <dgm:pt modelId="{3D11BCF6-B9C2-4F29-88A6-76E60AB1E1DF}">
      <dgm:prSet/>
      <dgm:spPr/>
      <dgm:t>
        <a:bodyPr/>
        <a:lstStyle/>
        <a:p>
          <a:r>
            <a:rPr lang="en-US" dirty="0"/>
            <a:t>How?</a:t>
          </a:r>
        </a:p>
      </dgm:t>
    </dgm:pt>
    <dgm:pt modelId="{06FA5736-06F4-4471-9E57-911204362389}" type="sibTrans" cxnId="{5D42A71C-0262-4A8C-9C84-141FCCD17C90}">
      <dgm:prSet/>
      <dgm:spPr/>
      <dgm:t>
        <a:bodyPr/>
        <a:lstStyle/>
        <a:p>
          <a:endParaRPr lang="en-US"/>
        </a:p>
      </dgm:t>
    </dgm:pt>
    <dgm:pt modelId="{DEF61E22-B064-4D21-BA92-77489AC4F6C8}" type="parTrans" cxnId="{5D42A71C-0262-4A8C-9C84-141FCCD17C90}">
      <dgm:prSet/>
      <dgm:spPr/>
      <dgm:t>
        <a:bodyPr/>
        <a:lstStyle/>
        <a:p>
          <a:endParaRPr lang="en-US"/>
        </a:p>
      </dgm:t>
    </dgm:pt>
    <dgm:pt modelId="{4464CD13-1A36-9248-9A8F-F46EA69702F8}">
      <dgm:prSet/>
      <dgm:spPr/>
      <dgm:t>
        <a:bodyPr/>
        <a:lstStyle/>
        <a:p>
          <a:r>
            <a:rPr lang="en-US" dirty="0"/>
            <a:t>Leverage what we know about these errors</a:t>
          </a:r>
        </a:p>
      </dgm:t>
    </dgm:pt>
    <dgm:pt modelId="{FFA67FDD-E879-294B-8036-FC71E9846CD7}" type="parTrans" cxnId="{AA419032-B879-DD42-AAF4-3B4C7D81BED9}">
      <dgm:prSet/>
      <dgm:spPr/>
      <dgm:t>
        <a:bodyPr/>
        <a:lstStyle/>
        <a:p>
          <a:endParaRPr lang="en-US"/>
        </a:p>
      </dgm:t>
    </dgm:pt>
    <dgm:pt modelId="{8EE3437F-B718-9746-B785-C024D6F6A20E}" type="sibTrans" cxnId="{AA419032-B879-DD42-AAF4-3B4C7D81BED9}">
      <dgm:prSet/>
      <dgm:spPr/>
      <dgm:t>
        <a:bodyPr/>
        <a:lstStyle/>
        <a:p>
          <a:endParaRPr lang="en-US"/>
        </a:p>
      </dgm:t>
    </dgm:pt>
    <dgm:pt modelId="{7119D491-8332-4A42-92D5-4F28EC744189}">
      <dgm:prSet/>
      <dgm:spPr/>
      <dgm:t>
        <a:bodyPr/>
        <a:lstStyle/>
        <a:p>
          <a:pPr>
            <a:buFont typeface="Courier New" panose="02070309020205020404" pitchFamily="49" charset="0"/>
            <a:buChar char="o"/>
          </a:pPr>
          <a:r>
            <a:rPr lang="en-US" dirty="0"/>
            <a:t>Legislation</a:t>
          </a:r>
        </a:p>
      </dgm:t>
    </dgm:pt>
    <dgm:pt modelId="{87B853C5-EF6C-3944-81A8-2D6E2D1113EB}" type="parTrans" cxnId="{A9153478-859D-F240-A260-7111A7655C7B}">
      <dgm:prSet/>
      <dgm:spPr/>
      <dgm:t>
        <a:bodyPr/>
        <a:lstStyle/>
        <a:p>
          <a:endParaRPr lang="en-US"/>
        </a:p>
      </dgm:t>
    </dgm:pt>
    <dgm:pt modelId="{C29CDAC6-5365-F340-AD00-ECC804E97E4F}" type="sibTrans" cxnId="{A9153478-859D-F240-A260-7111A7655C7B}">
      <dgm:prSet/>
      <dgm:spPr/>
      <dgm:t>
        <a:bodyPr/>
        <a:lstStyle/>
        <a:p>
          <a:endParaRPr lang="en-US"/>
        </a:p>
      </dgm:t>
    </dgm:pt>
    <dgm:pt modelId="{DEE69D4B-4603-C54B-87C7-2C7F455D0622}">
      <dgm:prSet/>
      <dgm:spPr/>
      <dgm:t>
        <a:bodyPr/>
        <a:lstStyle/>
        <a:p>
          <a:pPr>
            <a:buFont typeface="Courier New" panose="02070309020205020404" pitchFamily="49" charset="0"/>
            <a:buChar char="o"/>
          </a:pPr>
          <a:r>
            <a:rPr lang="en-US" dirty="0"/>
            <a:t>Automatic stabilizers</a:t>
          </a:r>
        </a:p>
      </dgm:t>
    </dgm:pt>
    <dgm:pt modelId="{50961BC1-0203-0049-8927-537B8E550ACE}" type="parTrans" cxnId="{AA506A22-CDE4-894A-853C-CF90C2608E73}">
      <dgm:prSet/>
      <dgm:spPr/>
      <dgm:t>
        <a:bodyPr/>
        <a:lstStyle/>
        <a:p>
          <a:endParaRPr lang="en-US"/>
        </a:p>
      </dgm:t>
    </dgm:pt>
    <dgm:pt modelId="{555BCDB1-03D7-A24C-A6F4-3A7C92E7AA8D}" type="sibTrans" cxnId="{AA506A22-CDE4-894A-853C-CF90C2608E73}">
      <dgm:prSet/>
      <dgm:spPr/>
      <dgm:t>
        <a:bodyPr/>
        <a:lstStyle/>
        <a:p>
          <a:endParaRPr lang="en-US"/>
        </a:p>
      </dgm:t>
    </dgm:pt>
    <dgm:pt modelId="{1E104E75-DEA8-DB41-ACD1-D475CB38D41F}" type="pres">
      <dgm:prSet presAssocID="{3F7E91F1-76DC-4DAC-9A2C-A32ECEECE52A}" presName="linear" presStyleCnt="0">
        <dgm:presLayoutVars>
          <dgm:dir/>
          <dgm:animLvl val="lvl"/>
          <dgm:resizeHandles val="exact"/>
        </dgm:presLayoutVars>
      </dgm:prSet>
      <dgm:spPr/>
    </dgm:pt>
    <dgm:pt modelId="{718011A3-2D17-544A-8812-98C1D49BDA1F}" type="pres">
      <dgm:prSet presAssocID="{CAA172EB-7B7E-465C-8B31-60E63E2D5A9A}" presName="parentLin" presStyleCnt="0"/>
      <dgm:spPr/>
    </dgm:pt>
    <dgm:pt modelId="{D59400A9-E828-AE46-B430-DAA605C40FCC}" type="pres">
      <dgm:prSet presAssocID="{CAA172EB-7B7E-465C-8B31-60E63E2D5A9A}" presName="parentLeftMargin" presStyleLbl="node1" presStyleIdx="0" presStyleCnt="2"/>
      <dgm:spPr/>
    </dgm:pt>
    <dgm:pt modelId="{C3458477-2893-5447-B61F-0955D3EFB593}" type="pres">
      <dgm:prSet presAssocID="{CAA172EB-7B7E-465C-8B31-60E63E2D5A9A}" presName="parentText" presStyleLbl="node1" presStyleIdx="0" presStyleCnt="2">
        <dgm:presLayoutVars>
          <dgm:chMax val="0"/>
          <dgm:bulletEnabled val="1"/>
        </dgm:presLayoutVars>
      </dgm:prSet>
      <dgm:spPr/>
    </dgm:pt>
    <dgm:pt modelId="{A247D27B-0122-0F4A-BB5E-5E2FDE5DF277}" type="pres">
      <dgm:prSet presAssocID="{CAA172EB-7B7E-465C-8B31-60E63E2D5A9A}" presName="negativeSpace" presStyleCnt="0"/>
      <dgm:spPr/>
    </dgm:pt>
    <dgm:pt modelId="{72076185-8973-0E44-9E8D-670C77111367}" type="pres">
      <dgm:prSet presAssocID="{CAA172EB-7B7E-465C-8B31-60E63E2D5A9A}" presName="childText" presStyleLbl="conFgAcc1" presStyleIdx="0" presStyleCnt="2">
        <dgm:presLayoutVars>
          <dgm:bulletEnabled val="1"/>
        </dgm:presLayoutVars>
      </dgm:prSet>
      <dgm:spPr/>
    </dgm:pt>
    <dgm:pt modelId="{41AEDCB8-EA89-6847-A6B7-3AD7779A6A2B}" type="pres">
      <dgm:prSet presAssocID="{DA241DC0-0065-4E2C-9233-83EA76F2143C}" presName="spaceBetweenRectangles" presStyleCnt="0"/>
      <dgm:spPr/>
    </dgm:pt>
    <dgm:pt modelId="{E290BDB2-EB17-C048-A183-94D655DB3BA8}" type="pres">
      <dgm:prSet presAssocID="{3D11BCF6-B9C2-4F29-88A6-76E60AB1E1DF}" presName="parentLin" presStyleCnt="0"/>
      <dgm:spPr/>
    </dgm:pt>
    <dgm:pt modelId="{4AE916AC-56D7-1540-B1E1-F218DBCFB0E7}" type="pres">
      <dgm:prSet presAssocID="{3D11BCF6-B9C2-4F29-88A6-76E60AB1E1DF}" presName="parentLeftMargin" presStyleLbl="node1" presStyleIdx="0" presStyleCnt="2"/>
      <dgm:spPr/>
    </dgm:pt>
    <dgm:pt modelId="{7AFD1F61-A0B2-9549-B2D7-177237D8CFBE}" type="pres">
      <dgm:prSet presAssocID="{3D11BCF6-B9C2-4F29-88A6-76E60AB1E1DF}" presName="parentText" presStyleLbl="node1" presStyleIdx="1" presStyleCnt="2">
        <dgm:presLayoutVars>
          <dgm:chMax val="0"/>
          <dgm:bulletEnabled val="1"/>
        </dgm:presLayoutVars>
      </dgm:prSet>
      <dgm:spPr/>
    </dgm:pt>
    <dgm:pt modelId="{9500279D-5CF9-474F-9142-EB8D74259ED0}" type="pres">
      <dgm:prSet presAssocID="{3D11BCF6-B9C2-4F29-88A6-76E60AB1E1DF}" presName="negativeSpace" presStyleCnt="0"/>
      <dgm:spPr/>
    </dgm:pt>
    <dgm:pt modelId="{0FCCF803-AFDC-A84E-B400-0EC5F0C1BE91}" type="pres">
      <dgm:prSet presAssocID="{3D11BCF6-B9C2-4F29-88A6-76E60AB1E1DF}" presName="childText" presStyleLbl="conFgAcc1" presStyleIdx="1" presStyleCnt="2">
        <dgm:presLayoutVars>
          <dgm:bulletEnabled val="1"/>
        </dgm:presLayoutVars>
      </dgm:prSet>
      <dgm:spPr/>
    </dgm:pt>
  </dgm:ptLst>
  <dgm:cxnLst>
    <dgm:cxn modelId="{5D42A71C-0262-4A8C-9C84-141FCCD17C90}" srcId="{3F7E91F1-76DC-4DAC-9A2C-A32ECEECE52A}" destId="{3D11BCF6-B9C2-4F29-88A6-76E60AB1E1DF}" srcOrd="1" destOrd="0" parTransId="{DEF61E22-B064-4D21-BA92-77489AC4F6C8}" sibTransId="{06FA5736-06F4-4471-9E57-911204362389}"/>
    <dgm:cxn modelId="{AA506A22-CDE4-894A-853C-CF90C2608E73}" srcId="{E2CF87AC-17D9-4D4B-B2AF-CAB56E5C287C}" destId="{DEE69D4B-4603-C54B-87C7-2C7F455D0622}" srcOrd="1" destOrd="0" parTransId="{50961BC1-0203-0049-8927-537B8E550ACE}" sibTransId="{555BCDB1-03D7-A24C-A6F4-3A7C92E7AA8D}"/>
    <dgm:cxn modelId="{AA419032-B879-DD42-AAF4-3B4C7D81BED9}" srcId="{CAA172EB-7B7E-465C-8B31-60E63E2D5A9A}" destId="{4464CD13-1A36-9248-9A8F-F46EA69702F8}" srcOrd="1" destOrd="0" parTransId="{FFA67FDD-E879-294B-8036-FC71E9846CD7}" sibTransId="{8EE3437F-B718-9746-B785-C024D6F6A20E}"/>
    <dgm:cxn modelId="{4716AA35-88A1-1E4E-85E4-426D83F66E8D}" type="presOf" srcId="{4464CD13-1A36-9248-9A8F-F46EA69702F8}" destId="{72076185-8973-0E44-9E8D-670C77111367}" srcOrd="0" destOrd="1" presId="urn:microsoft.com/office/officeart/2005/8/layout/list1"/>
    <dgm:cxn modelId="{6EB1033F-F55C-3248-A17C-A0B84188EBD7}" type="presOf" srcId="{7119D491-8332-4A42-92D5-4F28EC744189}" destId="{0FCCF803-AFDC-A84E-B400-0EC5F0C1BE91}" srcOrd="0" destOrd="1" presId="urn:microsoft.com/office/officeart/2005/8/layout/list1"/>
    <dgm:cxn modelId="{C27B2350-B23C-4612-8C7D-4E64124CEDD1}" srcId="{3F7E91F1-76DC-4DAC-9A2C-A32ECEECE52A}" destId="{CAA172EB-7B7E-465C-8B31-60E63E2D5A9A}" srcOrd="0" destOrd="0" parTransId="{F73DAF48-81EE-4596-A0B9-3CF62D3CB368}" sibTransId="{DA241DC0-0065-4E2C-9233-83EA76F2143C}"/>
    <dgm:cxn modelId="{1D256F5D-9701-C84A-BF26-332C35840417}" type="presOf" srcId="{3D11BCF6-B9C2-4F29-88A6-76E60AB1E1DF}" destId="{4AE916AC-56D7-1540-B1E1-F218DBCFB0E7}" srcOrd="0" destOrd="0" presId="urn:microsoft.com/office/officeart/2005/8/layout/list1"/>
    <dgm:cxn modelId="{586E6568-C8AE-124B-BE20-372EDEEA99AA}" type="presOf" srcId="{CAA172EB-7B7E-465C-8B31-60E63E2D5A9A}" destId="{C3458477-2893-5447-B61F-0955D3EFB593}" srcOrd="1" destOrd="0" presId="urn:microsoft.com/office/officeart/2005/8/layout/list1"/>
    <dgm:cxn modelId="{D445FA73-DA33-A740-8EE8-AB8037799726}" type="presOf" srcId="{DEE69D4B-4603-C54B-87C7-2C7F455D0622}" destId="{0FCCF803-AFDC-A84E-B400-0EC5F0C1BE91}" srcOrd="0" destOrd="2" presId="urn:microsoft.com/office/officeart/2005/8/layout/list1"/>
    <dgm:cxn modelId="{A9153478-859D-F240-A260-7111A7655C7B}" srcId="{E2CF87AC-17D9-4D4B-B2AF-CAB56E5C287C}" destId="{7119D491-8332-4A42-92D5-4F28EC744189}" srcOrd="0" destOrd="0" parTransId="{87B853C5-EF6C-3944-81A8-2D6E2D1113EB}" sibTransId="{C29CDAC6-5365-F340-AD00-ECC804E97E4F}"/>
    <dgm:cxn modelId="{44B44879-2245-7A48-9AA1-0B6467EBCEB3}" type="presOf" srcId="{3F7E91F1-76DC-4DAC-9A2C-A32ECEECE52A}" destId="{1E104E75-DEA8-DB41-ACD1-D475CB38D41F}" srcOrd="0" destOrd="0" presId="urn:microsoft.com/office/officeart/2005/8/layout/list1"/>
    <dgm:cxn modelId="{8DA2857E-915D-423B-8492-567769475788}" srcId="{CAA172EB-7B7E-465C-8B31-60E63E2D5A9A}" destId="{196160C2-0B44-47AE-B88C-0CDFDCD6E526}" srcOrd="0" destOrd="0" parTransId="{16CAA7AA-288E-445D-81A4-FBEC8E4E3AC6}" sibTransId="{50621CC9-F802-4006-A242-FC0CEE1F89BE}"/>
    <dgm:cxn modelId="{80A23EA5-856B-DB4F-A1AD-BEC0F18CCA1C}" type="presOf" srcId="{196160C2-0B44-47AE-B88C-0CDFDCD6E526}" destId="{72076185-8973-0E44-9E8D-670C77111367}" srcOrd="0" destOrd="0" presId="urn:microsoft.com/office/officeart/2005/8/layout/list1"/>
    <dgm:cxn modelId="{4545AEA6-C5D8-DC4D-9027-DDC5AF912EDF}" type="presOf" srcId="{3D11BCF6-B9C2-4F29-88A6-76E60AB1E1DF}" destId="{7AFD1F61-A0B2-9549-B2D7-177237D8CFBE}" srcOrd="1" destOrd="0" presId="urn:microsoft.com/office/officeart/2005/8/layout/list1"/>
    <dgm:cxn modelId="{620F6AA9-1814-DB4C-855E-947BEF9B02B2}" type="presOf" srcId="{E2CF87AC-17D9-4D4B-B2AF-CAB56E5C287C}" destId="{0FCCF803-AFDC-A84E-B400-0EC5F0C1BE91}" srcOrd="0" destOrd="0" presId="urn:microsoft.com/office/officeart/2005/8/layout/list1"/>
    <dgm:cxn modelId="{1D2FCCE2-2EAC-DC4B-BD6E-23206B07C585}" type="presOf" srcId="{CAA172EB-7B7E-465C-8B31-60E63E2D5A9A}" destId="{D59400A9-E828-AE46-B430-DAA605C40FCC}" srcOrd="0" destOrd="0" presId="urn:microsoft.com/office/officeart/2005/8/layout/list1"/>
    <dgm:cxn modelId="{75B338E5-9546-4FBB-9971-9D4B07C25730}" srcId="{3D11BCF6-B9C2-4F29-88A6-76E60AB1E1DF}" destId="{E2CF87AC-17D9-4D4B-B2AF-CAB56E5C287C}" srcOrd="0" destOrd="0" parTransId="{84EA4F38-325B-42F3-A346-FA79C4285666}" sibTransId="{EAC7FAEB-BEEE-4391-94D6-D836DA5F8C7D}"/>
    <dgm:cxn modelId="{4360A5CF-484A-FC43-B71B-2C646E0B8C70}" type="presParOf" srcId="{1E104E75-DEA8-DB41-ACD1-D475CB38D41F}" destId="{718011A3-2D17-544A-8812-98C1D49BDA1F}" srcOrd="0" destOrd="0" presId="urn:microsoft.com/office/officeart/2005/8/layout/list1"/>
    <dgm:cxn modelId="{9D57EA03-4A98-0E45-9CB8-0ACC686C3458}" type="presParOf" srcId="{718011A3-2D17-544A-8812-98C1D49BDA1F}" destId="{D59400A9-E828-AE46-B430-DAA605C40FCC}" srcOrd="0" destOrd="0" presId="urn:microsoft.com/office/officeart/2005/8/layout/list1"/>
    <dgm:cxn modelId="{3840C82F-1109-9D4A-B20B-3A00D9EE3C22}" type="presParOf" srcId="{718011A3-2D17-544A-8812-98C1D49BDA1F}" destId="{C3458477-2893-5447-B61F-0955D3EFB593}" srcOrd="1" destOrd="0" presId="urn:microsoft.com/office/officeart/2005/8/layout/list1"/>
    <dgm:cxn modelId="{D8651613-54D6-8A45-B14D-356B662422A6}" type="presParOf" srcId="{1E104E75-DEA8-DB41-ACD1-D475CB38D41F}" destId="{A247D27B-0122-0F4A-BB5E-5E2FDE5DF277}" srcOrd="1" destOrd="0" presId="urn:microsoft.com/office/officeart/2005/8/layout/list1"/>
    <dgm:cxn modelId="{F27EACE2-170E-A946-8CC4-734BD8A4D20B}" type="presParOf" srcId="{1E104E75-DEA8-DB41-ACD1-D475CB38D41F}" destId="{72076185-8973-0E44-9E8D-670C77111367}" srcOrd="2" destOrd="0" presId="urn:microsoft.com/office/officeart/2005/8/layout/list1"/>
    <dgm:cxn modelId="{096595A5-8E04-584C-B215-F7A62BD967D5}" type="presParOf" srcId="{1E104E75-DEA8-DB41-ACD1-D475CB38D41F}" destId="{41AEDCB8-EA89-6847-A6B7-3AD7779A6A2B}" srcOrd="3" destOrd="0" presId="urn:microsoft.com/office/officeart/2005/8/layout/list1"/>
    <dgm:cxn modelId="{39806D74-D0DD-7846-8DC4-10F1899A1A1A}" type="presParOf" srcId="{1E104E75-DEA8-DB41-ACD1-D475CB38D41F}" destId="{E290BDB2-EB17-C048-A183-94D655DB3BA8}" srcOrd="4" destOrd="0" presId="urn:microsoft.com/office/officeart/2005/8/layout/list1"/>
    <dgm:cxn modelId="{F00BCA13-5BDC-C247-AAD6-2640748F036A}" type="presParOf" srcId="{E290BDB2-EB17-C048-A183-94D655DB3BA8}" destId="{4AE916AC-56D7-1540-B1E1-F218DBCFB0E7}" srcOrd="0" destOrd="0" presId="urn:microsoft.com/office/officeart/2005/8/layout/list1"/>
    <dgm:cxn modelId="{004A50EB-1708-0649-93E8-8D48EFEF45EF}" type="presParOf" srcId="{E290BDB2-EB17-C048-A183-94D655DB3BA8}" destId="{7AFD1F61-A0B2-9549-B2D7-177237D8CFBE}" srcOrd="1" destOrd="0" presId="urn:microsoft.com/office/officeart/2005/8/layout/list1"/>
    <dgm:cxn modelId="{19A0834E-36AE-BA48-8521-D009E7711B75}" type="presParOf" srcId="{1E104E75-DEA8-DB41-ACD1-D475CB38D41F}" destId="{9500279D-5CF9-474F-9142-EB8D74259ED0}" srcOrd="5" destOrd="0" presId="urn:microsoft.com/office/officeart/2005/8/layout/list1"/>
    <dgm:cxn modelId="{0604952E-D8CF-1143-8987-B4DB0FD0D241}" type="presParOf" srcId="{1E104E75-DEA8-DB41-ACD1-D475CB38D41F}" destId="{0FCCF803-AFDC-A84E-B400-0EC5F0C1BE9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3C9C96-2146-4AAD-9C16-C2BA42286EB4}"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036E16F6-DE95-4638-A10A-1E41FECB8DB8}">
      <dgm:prSet/>
      <dgm:spPr/>
      <dgm:t>
        <a:bodyPr/>
        <a:lstStyle/>
        <a:p>
          <a:pPr>
            <a:defRPr b="1"/>
          </a:pPr>
          <a:r>
            <a:rPr lang="en-US"/>
            <a:t>6 Mar.</a:t>
          </a:r>
        </a:p>
      </dgm:t>
    </dgm:pt>
    <dgm:pt modelId="{F6318D1B-0E84-43AD-A391-9AA3EA3959E3}" type="parTrans" cxnId="{019E835F-3D8D-4178-B14D-0A353DFE7E8A}">
      <dgm:prSet/>
      <dgm:spPr/>
      <dgm:t>
        <a:bodyPr/>
        <a:lstStyle/>
        <a:p>
          <a:endParaRPr lang="en-US"/>
        </a:p>
      </dgm:t>
    </dgm:pt>
    <dgm:pt modelId="{45F53EB5-8632-4F40-9316-808FFF6C2FE4}" type="sibTrans" cxnId="{019E835F-3D8D-4178-B14D-0A353DFE7E8A}">
      <dgm:prSet/>
      <dgm:spPr/>
      <dgm:t>
        <a:bodyPr/>
        <a:lstStyle/>
        <a:p>
          <a:endParaRPr lang="en-US"/>
        </a:p>
      </dgm:t>
    </dgm:pt>
    <dgm:pt modelId="{ED447866-3A9A-4AA8-905A-FA37642846E8}">
      <dgm:prSet/>
      <dgm:spPr/>
      <dgm:t>
        <a:bodyPr/>
        <a:lstStyle/>
        <a:p>
          <a:r>
            <a:rPr lang="en-US" dirty="0"/>
            <a:t>Coronavirus Preparedness and Response Supplemental Appropriations Act (CPRSA): $8.3 Billion</a:t>
          </a:r>
        </a:p>
      </dgm:t>
    </dgm:pt>
    <dgm:pt modelId="{ED9F820F-B362-4C1C-938C-D9EEE6CF7B67}" type="parTrans" cxnId="{913A04E6-F535-4666-9586-5E961903B9AD}">
      <dgm:prSet/>
      <dgm:spPr/>
      <dgm:t>
        <a:bodyPr/>
        <a:lstStyle/>
        <a:p>
          <a:endParaRPr lang="en-US"/>
        </a:p>
      </dgm:t>
    </dgm:pt>
    <dgm:pt modelId="{6CF126AA-AC2A-4DD7-8789-6E0DD1202539}" type="sibTrans" cxnId="{913A04E6-F535-4666-9586-5E961903B9AD}">
      <dgm:prSet/>
      <dgm:spPr/>
      <dgm:t>
        <a:bodyPr/>
        <a:lstStyle/>
        <a:p>
          <a:endParaRPr lang="en-US"/>
        </a:p>
      </dgm:t>
    </dgm:pt>
    <dgm:pt modelId="{DFB577B8-A982-4F3A-A427-B74E65685D32}">
      <dgm:prSet/>
      <dgm:spPr/>
      <dgm:t>
        <a:bodyPr/>
        <a:lstStyle/>
        <a:p>
          <a:pPr>
            <a:defRPr b="1"/>
          </a:pPr>
          <a:r>
            <a:rPr lang="en-US"/>
            <a:t>18 Mar.</a:t>
          </a:r>
        </a:p>
      </dgm:t>
    </dgm:pt>
    <dgm:pt modelId="{41C74F06-2A4E-4DEE-8AD5-3AA41395EE37}" type="parTrans" cxnId="{920C94C2-9D71-408A-96D0-A3C8DEA05F78}">
      <dgm:prSet/>
      <dgm:spPr/>
      <dgm:t>
        <a:bodyPr/>
        <a:lstStyle/>
        <a:p>
          <a:endParaRPr lang="en-US"/>
        </a:p>
      </dgm:t>
    </dgm:pt>
    <dgm:pt modelId="{F64FE81D-1C99-4FD6-AAB3-6C2D1853BB0D}" type="sibTrans" cxnId="{920C94C2-9D71-408A-96D0-A3C8DEA05F78}">
      <dgm:prSet/>
      <dgm:spPr/>
      <dgm:t>
        <a:bodyPr/>
        <a:lstStyle/>
        <a:p>
          <a:endParaRPr lang="en-US"/>
        </a:p>
      </dgm:t>
    </dgm:pt>
    <dgm:pt modelId="{77FCFB0F-0899-45F6-BF80-1249FB873536}">
      <dgm:prSet/>
      <dgm:spPr/>
      <dgm:t>
        <a:bodyPr/>
        <a:lstStyle/>
        <a:p>
          <a:r>
            <a:rPr lang="en-US"/>
            <a:t>The Families First Coronavirus Response Act (FFRCA): $192 Billion</a:t>
          </a:r>
        </a:p>
      </dgm:t>
    </dgm:pt>
    <dgm:pt modelId="{AFB09C9C-2072-465B-A84E-7B0445F84898}" type="parTrans" cxnId="{F735275E-0BCF-463E-B6BC-438A694CC9B0}">
      <dgm:prSet/>
      <dgm:spPr/>
      <dgm:t>
        <a:bodyPr/>
        <a:lstStyle/>
        <a:p>
          <a:endParaRPr lang="en-US"/>
        </a:p>
      </dgm:t>
    </dgm:pt>
    <dgm:pt modelId="{743EA161-58CA-4A1C-93D5-C1D7FF638788}" type="sibTrans" cxnId="{F735275E-0BCF-463E-B6BC-438A694CC9B0}">
      <dgm:prSet/>
      <dgm:spPr/>
      <dgm:t>
        <a:bodyPr/>
        <a:lstStyle/>
        <a:p>
          <a:endParaRPr lang="en-US"/>
        </a:p>
      </dgm:t>
    </dgm:pt>
    <dgm:pt modelId="{5CED1E4C-67D3-4C2C-BF5A-15A3358FBCBE}">
      <dgm:prSet/>
      <dgm:spPr/>
      <dgm:t>
        <a:bodyPr/>
        <a:lstStyle/>
        <a:p>
          <a:pPr>
            <a:defRPr b="1"/>
          </a:pPr>
          <a:r>
            <a:rPr lang="en-US"/>
            <a:t>27 Mar.</a:t>
          </a:r>
        </a:p>
      </dgm:t>
    </dgm:pt>
    <dgm:pt modelId="{3A48CA80-26C4-451E-A7F2-1A39E756DF25}" type="parTrans" cxnId="{EC857EB8-1F92-4975-9296-5D1EAEB5881F}">
      <dgm:prSet/>
      <dgm:spPr/>
      <dgm:t>
        <a:bodyPr/>
        <a:lstStyle/>
        <a:p>
          <a:endParaRPr lang="en-US"/>
        </a:p>
      </dgm:t>
    </dgm:pt>
    <dgm:pt modelId="{85C9609C-4CA1-4531-A4C3-873FE3162377}" type="sibTrans" cxnId="{EC857EB8-1F92-4975-9296-5D1EAEB5881F}">
      <dgm:prSet/>
      <dgm:spPr/>
      <dgm:t>
        <a:bodyPr/>
        <a:lstStyle/>
        <a:p>
          <a:endParaRPr lang="en-US"/>
        </a:p>
      </dgm:t>
    </dgm:pt>
    <dgm:pt modelId="{2F571603-07D5-41F4-B325-390CF8B535FD}">
      <dgm:prSet/>
      <dgm:spPr/>
      <dgm:t>
        <a:bodyPr/>
        <a:lstStyle/>
        <a:p>
          <a:r>
            <a:rPr lang="en-US"/>
            <a:t>The Coronavirus Aid, Relief and Economic Security Act (CARES): $1.8 Trillion</a:t>
          </a:r>
        </a:p>
      </dgm:t>
    </dgm:pt>
    <dgm:pt modelId="{EC1DA53B-CC96-485C-9444-9F1BE783940C}" type="parTrans" cxnId="{C7D8AFA3-BD23-439E-B96E-2B4C79661BD3}">
      <dgm:prSet/>
      <dgm:spPr/>
      <dgm:t>
        <a:bodyPr/>
        <a:lstStyle/>
        <a:p>
          <a:endParaRPr lang="en-US"/>
        </a:p>
      </dgm:t>
    </dgm:pt>
    <dgm:pt modelId="{4B23F8C4-ABD1-41C8-9894-997E40C68A31}" type="sibTrans" cxnId="{C7D8AFA3-BD23-439E-B96E-2B4C79661BD3}">
      <dgm:prSet/>
      <dgm:spPr/>
      <dgm:t>
        <a:bodyPr/>
        <a:lstStyle/>
        <a:p>
          <a:endParaRPr lang="en-US"/>
        </a:p>
      </dgm:t>
    </dgm:pt>
    <dgm:pt modelId="{31B19021-E5ED-4F97-A759-4D5507E0EF21}">
      <dgm:prSet/>
      <dgm:spPr/>
      <dgm:t>
        <a:bodyPr/>
        <a:lstStyle/>
        <a:p>
          <a:pPr>
            <a:defRPr b="1"/>
          </a:pPr>
          <a:r>
            <a:rPr lang="en-US"/>
            <a:t>24 Apr.</a:t>
          </a:r>
        </a:p>
      </dgm:t>
    </dgm:pt>
    <dgm:pt modelId="{D2C57B6C-DCDC-4C45-9A39-13F5D354ECB2}" type="parTrans" cxnId="{B067C893-FC53-4B5A-AE81-091F8C70F2A3}">
      <dgm:prSet/>
      <dgm:spPr/>
      <dgm:t>
        <a:bodyPr/>
        <a:lstStyle/>
        <a:p>
          <a:endParaRPr lang="en-US"/>
        </a:p>
      </dgm:t>
    </dgm:pt>
    <dgm:pt modelId="{46CD91BB-7DFF-4D6E-A42B-FDF50C3AACC0}" type="sibTrans" cxnId="{B067C893-FC53-4B5A-AE81-091F8C70F2A3}">
      <dgm:prSet/>
      <dgm:spPr/>
      <dgm:t>
        <a:bodyPr/>
        <a:lstStyle/>
        <a:p>
          <a:endParaRPr lang="en-US"/>
        </a:p>
      </dgm:t>
    </dgm:pt>
    <dgm:pt modelId="{72F62631-8999-42FE-8969-1E233EAE0E93}">
      <dgm:prSet/>
      <dgm:spPr/>
      <dgm:t>
        <a:bodyPr/>
        <a:lstStyle/>
        <a:p>
          <a:r>
            <a:rPr lang="en-US"/>
            <a:t>Paycheck Protection Program and Health Care Enhancement Act: $484 Billion</a:t>
          </a:r>
        </a:p>
      </dgm:t>
    </dgm:pt>
    <dgm:pt modelId="{B01A1371-FF2F-442B-87E3-C9EAD231E3C6}" type="parTrans" cxnId="{7A4BB140-000D-4827-A70C-B66277040A01}">
      <dgm:prSet/>
      <dgm:spPr/>
      <dgm:t>
        <a:bodyPr/>
        <a:lstStyle/>
        <a:p>
          <a:endParaRPr lang="en-US"/>
        </a:p>
      </dgm:t>
    </dgm:pt>
    <dgm:pt modelId="{29F051BF-16DF-42DE-BBAE-345FE193A767}" type="sibTrans" cxnId="{7A4BB140-000D-4827-A70C-B66277040A01}">
      <dgm:prSet/>
      <dgm:spPr/>
      <dgm:t>
        <a:bodyPr/>
        <a:lstStyle/>
        <a:p>
          <a:endParaRPr lang="en-US"/>
        </a:p>
      </dgm:t>
    </dgm:pt>
    <dgm:pt modelId="{DE1C6A50-7EC3-794D-8CB0-5314A2F4E312}" type="pres">
      <dgm:prSet presAssocID="{393C9C96-2146-4AAD-9C16-C2BA42286EB4}" presName="root" presStyleCnt="0">
        <dgm:presLayoutVars>
          <dgm:chMax/>
          <dgm:chPref/>
          <dgm:animLvl val="lvl"/>
        </dgm:presLayoutVars>
      </dgm:prSet>
      <dgm:spPr/>
    </dgm:pt>
    <dgm:pt modelId="{B7030BC7-FD62-184A-B3A8-F5869EDB7D82}" type="pres">
      <dgm:prSet presAssocID="{393C9C96-2146-4AAD-9C16-C2BA42286EB4}" presName="divider" presStyleLbl="node1" presStyleIdx="0" presStyleCnt="1"/>
      <dgm:spPr/>
    </dgm:pt>
    <dgm:pt modelId="{991FD8F6-7F67-5B4E-808B-532834303AFB}" type="pres">
      <dgm:prSet presAssocID="{393C9C96-2146-4AAD-9C16-C2BA42286EB4}" presName="nodes" presStyleCnt="0">
        <dgm:presLayoutVars>
          <dgm:chMax/>
          <dgm:chPref/>
          <dgm:animLvl val="lvl"/>
        </dgm:presLayoutVars>
      </dgm:prSet>
      <dgm:spPr/>
    </dgm:pt>
    <dgm:pt modelId="{B47B3250-F494-AF4D-8B11-0E4D7A39264A}" type="pres">
      <dgm:prSet presAssocID="{036E16F6-DE95-4638-A10A-1E41FECB8DB8}" presName="composite" presStyleCnt="0"/>
      <dgm:spPr/>
    </dgm:pt>
    <dgm:pt modelId="{1FFBAA1D-80DF-2F49-97C1-A7804C568884}" type="pres">
      <dgm:prSet presAssocID="{036E16F6-DE95-4638-A10A-1E41FECB8DB8}" presName="L1TextContainer" presStyleLbl="revTx" presStyleIdx="0" presStyleCnt="4">
        <dgm:presLayoutVars>
          <dgm:chMax val="1"/>
          <dgm:chPref val="1"/>
          <dgm:bulletEnabled val="1"/>
        </dgm:presLayoutVars>
      </dgm:prSet>
      <dgm:spPr/>
    </dgm:pt>
    <dgm:pt modelId="{18FB349D-54A8-914B-979D-45B6529EB7B2}" type="pres">
      <dgm:prSet presAssocID="{036E16F6-DE95-4638-A10A-1E41FECB8DB8}" presName="L2TextContainerWrapper" presStyleCnt="0">
        <dgm:presLayoutVars>
          <dgm:chMax val="0"/>
          <dgm:chPref val="0"/>
          <dgm:bulletEnabled val="1"/>
        </dgm:presLayoutVars>
      </dgm:prSet>
      <dgm:spPr/>
    </dgm:pt>
    <dgm:pt modelId="{96F9A4F3-371F-F14D-BBD6-1A406DA568E3}" type="pres">
      <dgm:prSet presAssocID="{036E16F6-DE95-4638-A10A-1E41FECB8DB8}" presName="L2TextContainer" presStyleLbl="bgAccFollowNode1" presStyleIdx="0" presStyleCnt="4"/>
      <dgm:spPr/>
    </dgm:pt>
    <dgm:pt modelId="{33A8245C-3785-3549-9D26-B825B8DA60B6}" type="pres">
      <dgm:prSet presAssocID="{036E16F6-DE95-4638-A10A-1E41FECB8DB8}" presName="FlexibleEmptyPlaceHolder" presStyleCnt="0"/>
      <dgm:spPr/>
    </dgm:pt>
    <dgm:pt modelId="{BF86B7F5-1DB0-7C4A-A413-57EB58594FB4}" type="pres">
      <dgm:prSet presAssocID="{036E16F6-DE95-4638-A10A-1E41FECB8DB8}" presName="ConnectLine" presStyleLbl="alignNode1" presStyleIdx="0"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8848CE8D-33A1-ED4F-AD43-12B5BE1405C2}" type="pres">
      <dgm:prSet presAssocID="{036E16F6-DE95-4638-A10A-1E41FECB8DB8}" presName="ConnectorPoint" presStyleLbl="fgAcc1" presStyleIdx="0" presStyleCnt="4"/>
      <dgm:spPr>
        <a:solidFill>
          <a:schemeClr val="lt1">
            <a:alpha val="90000"/>
            <a:hueOff val="0"/>
            <a:satOff val="0"/>
            <a:lumOff val="0"/>
            <a:alphaOff val="0"/>
          </a:schemeClr>
        </a:solidFill>
        <a:ln w="12700" cap="flat" cmpd="sng" algn="ctr">
          <a:noFill/>
          <a:prstDash val="solid"/>
          <a:miter lim="800000"/>
        </a:ln>
        <a:effectLst/>
      </dgm:spPr>
    </dgm:pt>
    <dgm:pt modelId="{96E918F4-71D6-914D-BC40-704203A0E37E}" type="pres">
      <dgm:prSet presAssocID="{036E16F6-DE95-4638-A10A-1E41FECB8DB8}" presName="EmptyPlaceHolder" presStyleCnt="0"/>
      <dgm:spPr/>
    </dgm:pt>
    <dgm:pt modelId="{B5B9F524-D80A-964E-8BF6-FB423E540778}" type="pres">
      <dgm:prSet presAssocID="{45F53EB5-8632-4F40-9316-808FFF6C2FE4}" presName="spaceBetweenRectangles" presStyleCnt="0"/>
      <dgm:spPr/>
    </dgm:pt>
    <dgm:pt modelId="{706799CD-12A6-D74B-A2F0-4EBE055644A5}" type="pres">
      <dgm:prSet presAssocID="{DFB577B8-A982-4F3A-A427-B74E65685D32}" presName="composite" presStyleCnt="0"/>
      <dgm:spPr/>
    </dgm:pt>
    <dgm:pt modelId="{E8FA0785-D035-8E47-916A-6DBDEAB53FF5}" type="pres">
      <dgm:prSet presAssocID="{DFB577B8-A982-4F3A-A427-B74E65685D32}" presName="L1TextContainer" presStyleLbl="revTx" presStyleIdx="1" presStyleCnt="4">
        <dgm:presLayoutVars>
          <dgm:chMax val="1"/>
          <dgm:chPref val="1"/>
          <dgm:bulletEnabled val="1"/>
        </dgm:presLayoutVars>
      </dgm:prSet>
      <dgm:spPr/>
    </dgm:pt>
    <dgm:pt modelId="{D8242948-0897-A444-BB35-6FE806ABBF61}" type="pres">
      <dgm:prSet presAssocID="{DFB577B8-A982-4F3A-A427-B74E65685D32}" presName="L2TextContainerWrapper" presStyleCnt="0">
        <dgm:presLayoutVars>
          <dgm:chMax val="0"/>
          <dgm:chPref val="0"/>
          <dgm:bulletEnabled val="1"/>
        </dgm:presLayoutVars>
      </dgm:prSet>
      <dgm:spPr/>
    </dgm:pt>
    <dgm:pt modelId="{BCFED1D2-EAA8-1549-A9CD-79F502F9DFB9}" type="pres">
      <dgm:prSet presAssocID="{DFB577B8-A982-4F3A-A427-B74E65685D32}" presName="L2TextContainer" presStyleLbl="bgAccFollowNode1" presStyleIdx="1" presStyleCnt="4"/>
      <dgm:spPr/>
    </dgm:pt>
    <dgm:pt modelId="{42A7B45C-7044-884F-980A-7F1AAC9F5FBF}" type="pres">
      <dgm:prSet presAssocID="{DFB577B8-A982-4F3A-A427-B74E65685D32}" presName="FlexibleEmptyPlaceHolder" presStyleCnt="0"/>
      <dgm:spPr/>
    </dgm:pt>
    <dgm:pt modelId="{95ED11FC-24E3-A04B-83B0-FFC3CA73DCED}" type="pres">
      <dgm:prSet presAssocID="{DFB577B8-A982-4F3A-A427-B74E65685D32}" presName="ConnectLine" presStyleLbl="alignNode1" presStyleIdx="1"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040C9ECF-EB0A-A049-AB8B-C53903A0653F}" type="pres">
      <dgm:prSet presAssocID="{DFB577B8-A982-4F3A-A427-B74E65685D32}" presName="ConnectorPoint" presStyleLbl="fgAcc1" presStyleIdx="1" presStyleCnt="4"/>
      <dgm:spPr>
        <a:solidFill>
          <a:schemeClr val="lt1">
            <a:alpha val="90000"/>
            <a:hueOff val="0"/>
            <a:satOff val="0"/>
            <a:lumOff val="0"/>
            <a:alphaOff val="0"/>
          </a:schemeClr>
        </a:solidFill>
        <a:ln w="12700" cap="flat" cmpd="sng" algn="ctr">
          <a:noFill/>
          <a:prstDash val="solid"/>
          <a:miter lim="800000"/>
        </a:ln>
        <a:effectLst/>
      </dgm:spPr>
    </dgm:pt>
    <dgm:pt modelId="{227667C2-1740-7A40-8958-3BBF5804B126}" type="pres">
      <dgm:prSet presAssocID="{DFB577B8-A982-4F3A-A427-B74E65685D32}" presName="EmptyPlaceHolder" presStyleCnt="0"/>
      <dgm:spPr/>
    </dgm:pt>
    <dgm:pt modelId="{FCFD6693-A8E1-7C45-ADF6-01D8EDFFE5E0}" type="pres">
      <dgm:prSet presAssocID="{F64FE81D-1C99-4FD6-AAB3-6C2D1853BB0D}" presName="spaceBetweenRectangles" presStyleCnt="0"/>
      <dgm:spPr/>
    </dgm:pt>
    <dgm:pt modelId="{07C818B5-3A1B-A742-B5A5-4E95981D7926}" type="pres">
      <dgm:prSet presAssocID="{5CED1E4C-67D3-4C2C-BF5A-15A3358FBCBE}" presName="composite" presStyleCnt="0"/>
      <dgm:spPr/>
    </dgm:pt>
    <dgm:pt modelId="{49D467E1-3B3B-924C-A2DF-3D7E7314DD6F}" type="pres">
      <dgm:prSet presAssocID="{5CED1E4C-67D3-4C2C-BF5A-15A3358FBCBE}" presName="L1TextContainer" presStyleLbl="revTx" presStyleIdx="2" presStyleCnt="4">
        <dgm:presLayoutVars>
          <dgm:chMax val="1"/>
          <dgm:chPref val="1"/>
          <dgm:bulletEnabled val="1"/>
        </dgm:presLayoutVars>
      </dgm:prSet>
      <dgm:spPr/>
    </dgm:pt>
    <dgm:pt modelId="{92941C4A-0660-A346-92E2-AD9E00B7941C}" type="pres">
      <dgm:prSet presAssocID="{5CED1E4C-67D3-4C2C-BF5A-15A3358FBCBE}" presName="L2TextContainerWrapper" presStyleCnt="0">
        <dgm:presLayoutVars>
          <dgm:chMax val="0"/>
          <dgm:chPref val="0"/>
          <dgm:bulletEnabled val="1"/>
        </dgm:presLayoutVars>
      </dgm:prSet>
      <dgm:spPr/>
    </dgm:pt>
    <dgm:pt modelId="{BE116E22-9878-9B4A-AB4A-9B56CBEA5F36}" type="pres">
      <dgm:prSet presAssocID="{5CED1E4C-67D3-4C2C-BF5A-15A3358FBCBE}" presName="L2TextContainer" presStyleLbl="bgAccFollowNode1" presStyleIdx="2" presStyleCnt="4"/>
      <dgm:spPr/>
    </dgm:pt>
    <dgm:pt modelId="{F310D2DD-5582-4948-886C-EC3B4150919D}" type="pres">
      <dgm:prSet presAssocID="{5CED1E4C-67D3-4C2C-BF5A-15A3358FBCBE}" presName="FlexibleEmptyPlaceHolder" presStyleCnt="0"/>
      <dgm:spPr/>
    </dgm:pt>
    <dgm:pt modelId="{C9936A5E-E80C-9C40-BCB8-A6378B081906}" type="pres">
      <dgm:prSet presAssocID="{5CED1E4C-67D3-4C2C-BF5A-15A3358FBCBE}" presName="ConnectLine" presStyleLbl="alignNode1" presStyleIdx="2"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6FCE586B-C4C6-8442-8515-03CF61D6EA70}" type="pres">
      <dgm:prSet presAssocID="{5CED1E4C-67D3-4C2C-BF5A-15A3358FBCBE}" presName="ConnectorPoint" presStyleLbl="fgAcc1" presStyleIdx="2" presStyleCnt="4"/>
      <dgm:spPr>
        <a:solidFill>
          <a:schemeClr val="lt1">
            <a:alpha val="90000"/>
            <a:hueOff val="0"/>
            <a:satOff val="0"/>
            <a:lumOff val="0"/>
            <a:alphaOff val="0"/>
          </a:schemeClr>
        </a:solidFill>
        <a:ln w="12700" cap="flat" cmpd="sng" algn="ctr">
          <a:noFill/>
          <a:prstDash val="solid"/>
          <a:miter lim="800000"/>
        </a:ln>
        <a:effectLst/>
      </dgm:spPr>
    </dgm:pt>
    <dgm:pt modelId="{24FEA856-2D0F-F447-BF51-F9D6C9A26929}" type="pres">
      <dgm:prSet presAssocID="{5CED1E4C-67D3-4C2C-BF5A-15A3358FBCBE}" presName="EmptyPlaceHolder" presStyleCnt="0"/>
      <dgm:spPr/>
    </dgm:pt>
    <dgm:pt modelId="{86A74379-C18C-E247-9A4B-F5DD0FC0414A}" type="pres">
      <dgm:prSet presAssocID="{85C9609C-4CA1-4531-A4C3-873FE3162377}" presName="spaceBetweenRectangles" presStyleCnt="0"/>
      <dgm:spPr/>
    </dgm:pt>
    <dgm:pt modelId="{16E50210-081C-F245-9BC7-E61C468F0FFD}" type="pres">
      <dgm:prSet presAssocID="{31B19021-E5ED-4F97-A759-4D5507E0EF21}" presName="composite" presStyleCnt="0"/>
      <dgm:spPr/>
    </dgm:pt>
    <dgm:pt modelId="{A8B055CA-100B-6E4A-BFC7-AD451B3DEFD0}" type="pres">
      <dgm:prSet presAssocID="{31B19021-E5ED-4F97-A759-4D5507E0EF21}" presName="L1TextContainer" presStyleLbl="revTx" presStyleIdx="3" presStyleCnt="4">
        <dgm:presLayoutVars>
          <dgm:chMax val="1"/>
          <dgm:chPref val="1"/>
          <dgm:bulletEnabled val="1"/>
        </dgm:presLayoutVars>
      </dgm:prSet>
      <dgm:spPr/>
    </dgm:pt>
    <dgm:pt modelId="{AADFD689-64C9-784F-ACD7-88F6634B4AB9}" type="pres">
      <dgm:prSet presAssocID="{31B19021-E5ED-4F97-A759-4D5507E0EF21}" presName="L2TextContainerWrapper" presStyleCnt="0">
        <dgm:presLayoutVars>
          <dgm:chMax val="0"/>
          <dgm:chPref val="0"/>
          <dgm:bulletEnabled val="1"/>
        </dgm:presLayoutVars>
      </dgm:prSet>
      <dgm:spPr/>
    </dgm:pt>
    <dgm:pt modelId="{950AC65E-8919-5849-916B-35F92EDD7831}" type="pres">
      <dgm:prSet presAssocID="{31B19021-E5ED-4F97-A759-4D5507E0EF21}" presName="L2TextContainer" presStyleLbl="bgAccFollowNode1" presStyleIdx="3" presStyleCnt="4"/>
      <dgm:spPr/>
    </dgm:pt>
    <dgm:pt modelId="{313303C5-823E-CB45-8842-E743AEB3065C}" type="pres">
      <dgm:prSet presAssocID="{31B19021-E5ED-4F97-A759-4D5507E0EF21}" presName="FlexibleEmptyPlaceHolder" presStyleCnt="0"/>
      <dgm:spPr/>
    </dgm:pt>
    <dgm:pt modelId="{451BD619-DD89-314B-8D5F-32279272BB7D}" type="pres">
      <dgm:prSet presAssocID="{31B19021-E5ED-4F97-A759-4D5507E0EF21}" presName="ConnectLine" presStyleLbl="alignNode1" presStyleIdx="3"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E3D3704B-A872-9D4E-9A6F-DAF988A2AF7B}" type="pres">
      <dgm:prSet presAssocID="{31B19021-E5ED-4F97-A759-4D5507E0EF21}" presName="ConnectorPoint" presStyleLbl="fgAcc1" presStyleIdx="3" presStyleCnt="4"/>
      <dgm:spPr>
        <a:solidFill>
          <a:schemeClr val="lt1">
            <a:alpha val="90000"/>
            <a:hueOff val="0"/>
            <a:satOff val="0"/>
            <a:lumOff val="0"/>
            <a:alphaOff val="0"/>
          </a:schemeClr>
        </a:solidFill>
        <a:ln w="12700" cap="flat" cmpd="sng" algn="ctr">
          <a:noFill/>
          <a:prstDash val="solid"/>
          <a:miter lim="800000"/>
        </a:ln>
        <a:effectLst/>
      </dgm:spPr>
    </dgm:pt>
    <dgm:pt modelId="{1EE5631E-CC21-1548-A08F-DD1B2E4B24C4}" type="pres">
      <dgm:prSet presAssocID="{31B19021-E5ED-4F97-A759-4D5507E0EF21}" presName="EmptyPlaceHolder" presStyleCnt="0"/>
      <dgm:spPr/>
    </dgm:pt>
  </dgm:ptLst>
  <dgm:cxnLst>
    <dgm:cxn modelId="{1169D809-E0CB-A24B-A886-69F26BB6A28E}" type="presOf" srcId="{393C9C96-2146-4AAD-9C16-C2BA42286EB4}" destId="{DE1C6A50-7EC3-794D-8CB0-5314A2F4E312}" srcOrd="0" destOrd="0" presId="urn:microsoft.com/office/officeart/2017/3/layout/HorizontalPathTimeline"/>
    <dgm:cxn modelId="{89EACF13-0A5E-5E4A-9976-B94E2F9E6009}" type="presOf" srcId="{5CED1E4C-67D3-4C2C-BF5A-15A3358FBCBE}" destId="{49D467E1-3B3B-924C-A2DF-3D7E7314DD6F}" srcOrd="0" destOrd="0" presId="urn:microsoft.com/office/officeart/2017/3/layout/HorizontalPathTimeline"/>
    <dgm:cxn modelId="{FF3EB318-8A4D-8E4D-9221-D71D62125CE2}" type="presOf" srcId="{036E16F6-DE95-4638-A10A-1E41FECB8DB8}" destId="{1FFBAA1D-80DF-2F49-97C1-A7804C568884}" srcOrd="0" destOrd="0" presId="urn:microsoft.com/office/officeart/2017/3/layout/HorizontalPathTimeline"/>
    <dgm:cxn modelId="{D4946C30-DD33-8048-9CD4-5C16B35E6D07}" type="presOf" srcId="{72F62631-8999-42FE-8969-1E233EAE0E93}" destId="{950AC65E-8919-5849-916B-35F92EDD7831}" srcOrd="0" destOrd="0" presId="urn:microsoft.com/office/officeart/2017/3/layout/HorizontalPathTimeline"/>
    <dgm:cxn modelId="{7A4BB140-000D-4827-A70C-B66277040A01}" srcId="{31B19021-E5ED-4F97-A759-4D5507E0EF21}" destId="{72F62631-8999-42FE-8969-1E233EAE0E93}" srcOrd="0" destOrd="0" parTransId="{B01A1371-FF2F-442B-87E3-C9EAD231E3C6}" sibTransId="{29F051BF-16DF-42DE-BBAE-345FE193A767}"/>
    <dgm:cxn modelId="{4F92EF40-8786-8042-B6A8-EB11320C2410}" type="presOf" srcId="{ED447866-3A9A-4AA8-905A-FA37642846E8}" destId="{96F9A4F3-371F-F14D-BBD6-1A406DA568E3}" srcOrd="0" destOrd="0" presId="urn:microsoft.com/office/officeart/2017/3/layout/HorizontalPathTimeline"/>
    <dgm:cxn modelId="{943D0548-FD64-4E45-AE8D-3DA28F848CA1}" type="presOf" srcId="{31B19021-E5ED-4F97-A759-4D5507E0EF21}" destId="{A8B055CA-100B-6E4A-BFC7-AD451B3DEFD0}" srcOrd="0" destOrd="0" presId="urn:microsoft.com/office/officeart/2017/3/layout/HorizontalPathTimeline"/>
    <dgm:cxn modelId="{F735275E-0BCF-463E-B6BC-438A694CC9B0}" srcId="{DFB577B8-A982-4F3A-A427-B74E65685D32}" destId="{77FCFB0F-0899-45F6-BF80-1249FB873536}" srcOrd="0" destOrd="0" parTransId="{AFB09C9C-2072-465B-A84E-7B0445F84898}" sibTransId="{743EA161-58CA-4A1C-93D5-C1D7FF638788}"/>
    <dgm:cxn modelId="{019E835F-3D8D-4178-B14D-0A353DFE7E8A}" srcId="{393C9C96-2146-4AAD-9C16-C2BA42286EB4}" destId="{036E16F6-DE95-4638-A10A-1E41FECB8DB8}" srcOrd="0" destOrd="0" parTransId="{F6318D1B-0E84-43AD-A391-9AA3EA3959E3}" sibTransId="{45F53EB5-8632-4F40-9316-808FFF6C2FE4}"/>
    <dgm:cxn modelId="{B067C893-FC53-4B5A-AE81-091F8C70F2A3}" srcId="{393C9C96-2146-4AAD-9C16-C2BA42286EB4}" destId="{31B19021-E5ED-4F97-A759-4D5507E0EF21}" srcOrd="3" destOrd="0" parTransId="{D2C57B6C-DCDC-4C45-9A39-13F5D354ECB2}" sibTransId="{46CD91BB-7DFF-4D6E-A42B-FDF50C3AACC0}"/>
    <dgm:cxn modelId="{108C2D9A-6430-F042-9E94-CA70E0DC9764}" type="presOf" srcId="{DFB577B8-A982-4F3A-A427-B74E65685D32}" destId="{E8FA0785-D035-8E47-916A-6DBDEAB53FF5}" srcOrd="0" destOrd="0" presId="urn:microsoft.com/office/officeart/2017/3/layout/HorizontalPathTimeline"/>
    <dgm:cxn modelId="{C7D8AFA3-BD23-439E-B96E-2B4C79661BD3}" srcId="{5CED1E4C-67D3-4C2C-BF5A-15A3358FBCBE}" destId="{2F571603-07D5-41F4-B325-390CF8B535FD}" srcOrd="0" destOrd="0" parTransId="{EC1DA53B-CC96-485C-9444-9F1BE783940C}" sibTransId="{4B23F8C4-ABD1-41C8-9894-997E40C68A31}"/>
    <dgm:cxn modelId="{EC857EB8-1F92-4975-9296-5D1EAEB5881F}" srcId="{393C9C96-2146-4AAD-9C16-C2BA42286EB4}" destId="{5CED1E4C-67D3-4C2C-BF5A-15A3358FBCBE}" srcOrd="2" destOrd="0" parTransId="{3A48CA80-26C4-451E-A7F2-1A39E756DF25}" sibTransId="{85C9609C-4CA1-4531-A4C3-873FE3162377}"/>
    <dgm:cxn modelId="{920C94C2-9D71-408A-96D0-A3C8DEA05F78}" srcId="{393C9C96-2146-4AAD-9C16-C2BA42286EB4}" destId="{DFB577B8-A982-4F3A-A427-B74E65685D32}" srcOrd="1" destOrd="0" parTransId="{41C74F06-2A4E-4DEE-8AD5-3AA41395EE37}" sibTransId="{F64FE81D-1C99-4FD6-AAB3-6C2D1853BB0D}"/>
    <dgm:cxn modelId="{C02592CF-F7B7-2A40-8399-82DF2F5FEC92}" type="presOf" srcId="{2F571603-07D5-41F4-B325-390CF8B535FD}" destId="{BE116E22-9878-9B4A-AB4A-9B56CBEA5F36}" srcOrd="0" destOrd="0" presId="urn:microsoft.com/office/officeart/2017/3/layout/HorizontalPathTimeline"/>
    <dgm:cxn modelId="{913A04E6-F535-4666-9586-5E961903B9AD}" srcId="{036E16F6-DE95-4638-A10A-1E41FECB8DB8}" destId="{ED447866-3A9A-4AA8-905A-FA37642846E8}" srcOrd="0" destOrd="0" parTransId="{ED9F820F-B362-4C1C-938C-D9EEE6CF7B67}" sibTransId="{6CF126AA-AC2A-4DD7-8789-6E0DD1202539}"/>
    <dgm:cxn modelId="{26EF68EA-BEBB-4D4C-89BD-1156C3C36E73}" type="presOf" srcId="{77FCFB0F-0899-45F6-BF80-1249FB873536}" destId="{BCFED1D2-EAA8-1549-A9CD-79F502F9DFB9}" srcOrd="0" destOrd="0" presId="urn:microsoft.com/office/officeart/2017/3/layout/HorizontalPathTimeline"/>
    <dgm:cxn modelId="{B5E53995-4D77-BB47-A2E2-4E8436E85EE8}" type="presParOf" srcId="{DE1C6A50-7EC3-794D-8CB0-5314A2F4E312}" destId="{B7030BC7-FD62-184A-B3A8-F5869EDB7D82}" srcOrd="0" destOrd="0" presId="urn:microsoft.com/office/officeart/2017/3/layout/HorizontalPathTimeline"/>
    <dgm:cxn modelId="{78029F33-4F72-D84F-BD2A-B24B7A5DD966}" type="presParOf" srcId="{DE1C6A50-7EC3-794D-8CB0-5314A2F4E312}" destId="{991FD8F6-7F67-5B4E-808B-532834303AFB}" srcOrd="1" destOrd="0" presId="urn:microsoft.com/office/officeart/2017/3/layout/HorizontalPathTimeline"/>
    <dgm:cxn modelId="{E9ECB10A-6853-D047-8AE4-BB9657A605F2}" type="presParOf" srcId="{991FD8F6-7F67-5B4E-808B-532834303AFB}" destId="{B47B3250-F494-AF4D-8B11-0E4D7A39264A}" srcOrd="0" destOrd="0" presId="urn:microsoft.com/office/officeart/2017/3/layout/HorizontalPathTimeline"/>
    <dgm:cxn modelId="{77D502F3-7C23-A749-9872-960A04C47D52}" type="presParOf" srcId="{B47B3250-F494-AF4D-8B11-0E4D7A39264A}" destId="{1FFBAA1D-80DF-2F49-97C1-A7804C568884}" srcOrd="0" destOrd="0" presId="urn:microsoft.com/office/officeart/2017/3/layout/HorizontalPathTimeline"/>
    <dgm:cxn modelId="{32245B20-D960-3648-B5C3-327654D8ABA2}" type="presParOf" srcId="{B47B3250-F494-AF4D-8B11-0E4D7A39264A}" destId="{18FB349D-54A8-914B-979D-45B6529EB7B2}" srcOrd="1" destOrd="0" presId="urn:microsoft.com/office/officeart/2017/3/layout/HorizontalPathTimeline"/>
    <dgm:cxn modelId="{D6174F63-9CCD-E743-91F2-528DB6D56EFF}" type="presParOf" srcId="{18FB349D-54A8-914B-979D-45B6529EB7B2}" destId="{96F9A4F3-371F-F14D-BBD6-1A406DA568E3}" srcOrd="0" destOrd="0" presId="urn:microsoft.com/office/officeart/2017/3/layout/HorizontalPathTimeline"/>
    <dgm:cxn modelId="{6BEA3017-3284-624F-99C9-3C4EF905C37C}" type="presParOf" srcId="{18FB349D-54A8-914B-979D-45B6529EB7B2}" destId="{33A8245C-3785-3549-9D26-B825B8DA60B6}" srcOrd="1" destOrd="0" presId="urn:microsoft.com/office/officeart/2017/3/layout/HorizontalPathTimeline"/>
    <dgm:cxn modelId="{86E4C450-A75B-E342-87E7-57ACFA3D38A4}" type="presParOf" srcId="{B47B3250-F494-AF4D-8B11-0E4D7A39264A}" destId="{BF86B7F5-1DB0-7C4A-A413-57EB58594FB4}" srcOrd="2" destOrd="0" presId="urn:microsoft.com/office/officeart/2017/3/layout/HorizontalPathTimeline"/>
    <dgm:cxn modelId="{B10F6F70-C12C-B146-A1D0-6B3859C22649}" type="presParOf" srcId="{B47B3250-F494-AF4D-8B11-0E4D7A39264A}" destId="{8848CE8D-33A1-ED4F-AD43-12B5BE1405C2}" srcOrd="3" destOrd="0" presId="urn:microsoft.com/office/officeart/2017/3/layout/HorizontalPathTimeline"/>
    <dgm:cxn modelId="{9B3B1EDD-FAD3-2946-B165-50A458B1E4BB}" type="presParOf" srcId="{B47B3250-F494-AF4D-8B11-0E4D7A39264A}" destId="{96E918F4-71D6-914D-BC40-704203A0E37E}" srcOrd="4" destOrd="0" presId="urn:microsoft.com/office/officeart/2017/3/layout/HorizontalPathTimeline"/>
    <dgm:cxn modelId="{62A12D81-FDA0-C54A-8A61-32E53822C8E5}" type="presParOf" srcId="{991FD8F6-7F67-5B4E-808B-532834303AFB}" destId="{B5B9F524-D80A-964E-8BF6-FB423E540778}" srcOrd="1" destOrd="0" presId="urn:microsoft.com/office/officeart/2017/3/layout/HorizontalPathTimeline"/>
    <dgm:cxn modelId="{8D29EA7E-524E-814C-BCB4-B3F3BB957851}" type="presParOf" srcId="{991FD8F6-7F67-5B4E-808B-532834303AFB}" destId="{706799CD-12A6-D74B-A2F0-4EBE055644A5}" srcOrd="2" destOrd="0" presId="urn:microsoft.com/office/officeart/2017/3/layout/HorizontalPathTimeline"/>
    <dgm:cxn modelId="{BDE670BF-B23D-2246-BA0E-8E7D8BFC9AF3}" type="presParOf" srcId="{706799CD-12A6-D74B-A2F0-4EBE055644A5}" destId="{E8FA0785-D035-8E47-916A-6DBDEAB53FF5}" srcOrd="0" destOrd="0" presId="urn:microsoft.com/office/officeart/2017/3/layout/HorizontalPathTimeline"/>
    <dgm:cxn modelId="{9F46A79B-125F-854C-9143-DB46D2563B90}" type="presParOf" srcId="{706799CD-12A6-D74B-A2F0-4EBE055644A5}" destId="{D8242948-0897-A444-BB35-6FE806ABBF61}" srcOrd="1" destOrd="0" presId="urn:microsoft.com/office/officeart/2017/3/layout/HorizontalPathTimeline"/>
    <dgm:cxn modelId="{FDB0788F-5705-2548-8565-22A6F3FC7C06}" type="presParOf" srcId="{D8242948-0897-A444-BB35-6FE806ABBF61}" destId="{BCFED1D2-EAA8-1549-A9CD-79F502F9DFB9}" srcOrd="0" destOrd="0" presId="urn:microsoft.com/office/officeart/2017/3/layout/HorizontalPathTimeline"/>
    <dgm:cxn modelId="{11A1E1E6-BCEC-7645-AA28-0270455F42F2}" type="presParOf" srcId="{D8242948-0897-A444-BB35-6FE806ABBF61}" destId="{42A7B45C-7044-884F-980A-7F1AAC9F5FBF}" srcOrd="1" destOrd="0" presId="urn:microsoft.com/office/officeart/2017/3/layout/HorizontalPathTimeline"/>
    <dgm:cxn modelId="{4B38D370-7E8B-3445-8355-D587F1354D13}" type="presParOf" srcId="{706799CD-12A6-D74B-A2F0-4EBE055644A5}" destId="{95ED11FC-24E3-A04B-83B0-FFC3CA73DCED}" srcOrd="2" destOrd="0" presId="urn:microsoft.com/office/officeart/2017/3/layout/HorizontalPathTimeline"/>
    <dgm:cxn modelId="{140EC6F5-0511-B949-82B5-11ED69C09D52}" type="presParOf" srcId="{706799CD-12A6-D74B-A2F0-4EBE055644A5}" destId="{040C9ECF-EB0A-A049-AB8B-C53903A0653F}" srcOrd="3" destOrd="0" presId="urn:microsoft.com/office/officeart/2017/3/layout/HorizontalPathTimeline"/>
    <dgm:cxn modelId="{3B19AD8B-C8CA-7F42-BA75-A1749709C005}" type="presParOf" srcId="{706799CD-12A6-D74B-A2F0-4EBE055644A5}" destId="{227667C2-1740-7A40-8958-3BBF5804B126}" srcOrd="4" destOrd="0" presId="urn:microsoft.com/office/officeart/2017/3/layout/HorizontalPathTimeline"/>
    <dgm:cxn modelId="{02D4694D-EC6E-164C-8D8A-82F46011BF1B}" type="presParOf" srcId="{991FD8F6-7F67-5B4E-808B-532834303AFB}" destId="{FCFD6693-A8E1-7C45-ADF6-01D8EDFFE5E0}" srcOrd="3" destOrd="0" presId="urn:microsoft.com/office/officeart/2017/3/layout/HorizontalPathTimeline"/>
    <dgm:cxn modelId="{9F1C8644-E51C-0642-BE64-31A3085BC0C4}" type="presParOf" srcId="{991FD8F6-7F67-5B4E-808B-532834303AFB}" destId="{07C818B5-3A1B-A742-B5A5-4E95981D7926}" srcOrd="4" destOrd="0" presId="urn:microsoft.com/office/officeart/2017/3/layout/HorizontalPathTimeline"/>
    <dgm:cxn modelId="{85679321-C02A-9E45-BF10-C27F49525778}" type="presParOf" srcId="{07C818B5-3A1B-A742-B5A5-4E95981D7926}" destId="{49D467E1-3B3B-924C-A2DF-3D7E7314DD6F}" srcOrd="0" destOrd="0" presId="urn:microsoft.com/office/officeart/2017/3/layout/HorizontalPathTimeline"/>
    <dgm:cxn modelId="{86C67EB1-781F-CF4F-80E5-8C07A43F8938}" type="presParOf" srcId="{07C818B5-3A1B-A742-B5A5-4E95981D7926}" destId="{92941C4A-0660-A346-92E2-AD9E00B7941C}" srcOrd="1" destOrd="0" presId="urn:microsoft.com/office/officeart/2017/3/layout/HorizontalPathTimeline"/>
    <dgm:cxn modelId="{C048D081-BB58-F74A-A39B-37F43946F664}" type="presParOf" srcId="{92941C4A-0660-A346-92E2-AD9E00B7941C}" destId="{BE116E22-9878-9B4A-AB4A-9B56CBEA5F36}" srcOrd="0" destOrd="0" presId="urn:microsoft.com/office/officeart/2017/3/layout/HorizontalPathTimeline"/>
    <dgm:cxn modelId="{79A68AB8-2991-424E-8951-268DF2437637}" type="presParOf" srcId="{92941C4A-0660-A346-92E2-AD9E00B7941C}" destId="{F310D2DD-5582-4948-886C-EC3B4150919D}" srcOrd="1" destOrd="0" presId="urn:microsoft.com/office/officeart/2017/3/layout/HorizontalPathTimeline"/>
    <dgm:cxn modelId="{D5609F24-829F-E34E-893C-D0653977CE18}" type="presParOf" srcId="{07C818B5-3A1B-A742-B5A5-4E95981D7926}" destId="{C9936A5E-E80C-9C40-BCB8-A6378B081906}" srcOrd="2" destOrd="0" presId="urn:microsoft.com/office/officeart/2017/3/layout/HorizontalPathTimeline"/>
    <dgm:cxn modelId="{13A2DB25-D900-DC48-A74E-59709579B48E}" type="presParOf" srcId="{07C818B5-3A1B-A742-B5A5-4E95981D7926}" destId="{6FCE586B-C4C6-8442-8515-03CF61D6EA70}" srcOrd="3" destOrd="0" presId="urn:microsoft.com/office/officeart/2017/3/layout/HorizontalPathTimeline"/>
    <dgm:cxn modelId="{D2F8ED11-5F30-FC4B-8226-6365AF9C3708}" type="presParOf" srcId="{07C818B5-3A1B-A742-B5A5-4E95981D7926}" destId="{24FEA856-2D0F-F447-BF51-F9D6C9A26929}" srcOrd="4" destOrd="0" presId="urn:microsoft.com/office/officeart/2017/3/layout/HorizontalPathTimeline"/>
    <dgm:cxn modelId="{16051C3C-C3E2-154F-B953-AD51B05D5B04}" type="presParOf" srcId="{991FD8F6-7F67-5B4E-808B-532834303AFB}" destId="{86A74379-C18C-E247-9A4B-F5DD0FC0414A}" srcOrd="5" destOrd="0" presId="urn:microsoft.com/office/officeart/2017/3/layout/HorizontalPathTimeline"/>
    <dgm:cxn modelId="{4E1562EA-0B46-1643-9334-D1619A4124A4}" type="presParOf" srcId="{991FD8F6-7F67-5B4E-808B-532834303AFB}" destId="{16E50210-081C-F245-9BC7-E61C468F0FFD}" srcOrd="6" destOrd="0" presId="urn:microsoft.com/office/officeart/2017/3/layout/HorizontalPathTimeline"/>
    <dgm:cxn modelId="{BD3CBD7E-BF35-E74A-9DA0-7F2A62FB4330}" type="presParOf" srcId="{16E50210-081C-F245-9BC7-E61C468F0FFD}" destId="{A8B055CA-100B-6E4A-BFC7-AD451B3DEFD0}" srcOrd="0" destOrd="0" presId="urn:microsoft.com/office/officeart/2017/3/layout/HorizontalPathTimeline"/>
    <dgm:cxn modelId="{70BFBB41-55A9-5E45-9941-05450C802146}" type="presParOf" srcId="{16E50210-081C-F245-9BC7-E61C468F0FFD}" destId="{AADFD689-64C9-784F-ACD7-88F6634B4AB9}" srcOrd="1" destOrd="0" presId="urn:microsoft.com/office/officeart/2017/3/layout/HorizontalPathTimeline"/>
    <dgm:cxn modelId="{EFD8448D-2C36-8C4A-BD6E-231DB719C9CA}" type="presParOf" srcId="{AADFD689-64C9-784F-ACD7-88F6634B4AB9}" destId="{950AC65E-8919-5849-916B-35F92EDD7831}" srcOrd="0" destOrd="0" presId="urn:microsoft.com/office/officeart/2017/3/layout/HorizontalPathTimeline"/>
    <dgm:cxn modelId="{90730F88-D5EA-0240-BDC0-DC934010C6CE}" type="presParOf" srcId="{AADFD689-64C9-784F-ACD7-88F6634B4AB9}" destId="{313303C5-823E-CB45-8842-E743AEB3065C}" srcOrd="1" destOrd="0" presId="urn:microsoft.com/office/officeart/2017/3/layout/HorizontalPathTimeline"/>
    <dgm:cxn modelId="{D7F13B52-D9F1-7B4C-851D-2B0DDB69AC8A}" type="presParOf" srcId="{16E50210-081C-F245-9BC7-E61C468F0FFD}" destId="{451BD619-DD89-314B-8D5F-32279272BB7D}" srcOrd="2" destOrd="0" presId="urn:microsoft.com/office/officeart/2017/3/layout/HorizontalPathTimeline"/>
    <dgm:cxn modelId="{80E8A94C-61F1-114E-A93B-22E6CC6FF69B}" type="presParOf" srcId="{16E50210-081C-F245-9BC7-E61C468F0FFD}" destId="{E3D3704B-A872-9D4E-9A6F-DAF988A2AF7B}" srcOrd="3" destOrd="0" presId="urn:microsoft.com/office/officeart/2017/3/layout/HorizontalPathTimeline"/>
    <dgm:cxn modelId="{087055A8-EF83-8F44-8B23-C25C27EEAA7D}" type="presParOf" srcId="{16E50210-081C-F245-9BC7-E61C468F0FFD}" destId="{1EE5631E-CC21-1548-A08F-DD1B2E4B24C4}"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415DB-28A4-2D40-9F06-9115EB828E25}">
      <dsp:nvSpPr>
        <dsp:cNvPr id="0" name=""/>
        <dsp:cNvSpPr/>
      </dsp:nvSpPr>
      <dsp:spPr>
        <a:xfrm>
          <a:off x="130938"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A64F95-0B79-FC45-BAC2-CD7851D6D6B4}">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Add factors</a:t>
          </a:r>
        </a:p>
      </dsp:txBody>
      <dsp:txXfrm>
        <a:off x="678914" y="525899"/>
        <a:ext cx="4067491" cy="2525499"/>
      </dsp:txXfrm>
    </dsp:sp>
    <dsp:sp modelId="{B97DC599-6EA7-B949-95E5-9401058A5DF7}">
      <dsp:nvSpPr>
        <dsp:cNvPr id="0" name=""/>
        <dsp:cNvSpPr/>
      </dsp:nvSpPr>
      <dsp:spPr>
        <a:xfrm>
          <a:off x="5294381"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88CBE6-BE97-C542-A1BC-6CEC7B5628C2}">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MPCs</a:t>
          </a:r>
        </a:p>
      </dsp:txBody>
      <dsp:txXfrm>
        <a:off x="5842357" y="525899"/>
        <a:ext cx="4067491" cy="2525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076185-8973-0E44-9E8D-670C77111367}">
      <dsp:nvSpPr>
        <dsp:cNvPr id="0" name=""/>
        <dsp:cNvSpPr/>
      </dsp:nvSpPr>
      <dsp:spPr>
        <a:xfrm>
          <a:off x="0" y="489406"/>
          <a:ext cx="9035715" cy="2338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1272" tIns="562356" rIns="701272"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Compensate for a poor fit of the model near the end of the historical data, when we suspect this will persist into the forecast period</a:t>
          </a:r>
        </a:p>
        <a:p>
          <a:pPr marL="228600" lvl="1" indent="-228600" algn="l" defTabSz="1200150">
            <a:lnSpc>
              <a:spcPct val="90000"/>
            </a:lnSpc>
            <a:spcBef>
              <a:spcPct val="0"/>
            </a:spcBef>
            <a:spcAft>
              <a:spcPct val="15000"/>
            </a:spcAft>
            <a:buChar char="•"/>
          </a:pPr>
          <a:r>
            <a:rPr lang="en-US" sz="2700" kern="1200" dirty="0"/>
            <a:t>Leverage what we know about these errors</a:t>
          </a:r>
        </a:p>
      </dsp:txBody>
      <dsp:txXfrm>
        <a:off x="0" y="489406"/>
        <a:ext cx="9035715" cy="2338875"/>
      </dsp:txXfrm>
    </dsp:sp>
    <dsp:sp modelId="{C3458477-2893-5447-B61F-0955D3EFB593}">
      <dsp:nvSpPr>
        <dsp:cNvPr id="0" name=""/>
        <dsp:cNvSpPr/>
      </dsp:nvSpPr>
      <dsp:spPr>
        <a:xfrm>
          <a:off x="451785" y="90886"/>
          <a:ext cx="6325000"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9070" tIns="0" rIns="239070" bIns="0" numCol="1" spcCol="1270" anchor="ctr" anchorCtr="0">
          <a:noAutofit/>
        </a:bodyPr>
        <a:lstStyle/>
        <a:p>
          <a:pPr marL="0" lvl="0" indent="0" algn="l" defTabSz="1200150">
            <a:lnSpc>
              <a:spcPct val="90000"/>
            </a:lnSpc>
            <a:spcBef>
              <a:spcPct val="0"/>
            </a:spcBef>
            <a:spcAft>
              <a:spcPct val="35000"/>
            </a:spcAft>
            <a:buNone/>
          </a:pPr>
          <a:r>
            <a:rPr lang="en-US" sz="2700" kern="1200" dirty="0"/>
            <a:t>Motivation</a:t>
          </a:r>
        </a:p>
      </dsp:txBody>
      <dsp:txXfrm>
        <a:off x="490693" y="129794"/>
        <a:ext cx="6247184" cy="719224"/>
      </dsp:txXfrm>
    </dsp:sp>
    <dsp:sp modelId="{0FCCF803-AFDC-A84E-B400-0EC5F0C1BE91}">
      <dsp:nvSpPr>
        <dsp:cNvPr id="0" name=""/>
        <dsp:cNvSpPr/>
      </dsp:nvSpPr>
      <dsp:spPr>
        <a:xfrm>
          <a:off x="0" y="3372601"/>
          <a:ext cx="9035715" cy="2041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1272" tIns="562356" rIns="701272"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Leverage what we know about forecast residual</a:t>
          </a:r>
        </a:p>
        <a:p>
          <a:pPr marL="457200" lvl="2" indent="-228600" algn="l" defTabSz="1200150">
            <a:lnSpc>
              <a:spcPct val="90000"/>
            </a:lnSpc>
            <a:spcBef>
              <a:spcPct val="0"/>
            </a:spcBef>
            <a:spcAft>
              <a:spcPct val="15000"/>
            </a:spcAft>
            <a:buFont typeface="Courier New" panose="02070309020205020404" pitchFamily="49" charset="0"/>
            <a:buChar char="o"/>
          </a:pPr>
          <a:r>
            <a:rPr lang="en-US" sz="2700" kern="1200" dirty="0"/>
            <a:t>Legislation</a:t>
          </a:r>
        </a:p>
        <a:p>
          <a:pPr marL="457200" lvl="2" indent="-228600" algn="l" defTabSz="1200150">
            <a:lnSpc>
              <a:spcPct val="90000"/>
            </a:lnSpc>
            <a:spcBef>
              <a:spcPct val="0"/>
            </a:spcBef>
            <a:spcAft>
              <a:spcPct val="15000"/>
            </a:spcAft>
            <a:buFont typeface="Courier New" panose="02070309020205020404" pitchFamily="49" charset="0"/>
            <a:buChar char="o"/>
          </a:pPr>
          <a:r>
            <a:rPr lang="en-US" sz="2700" kern="1200" dirty="0"/>
            <a:t>Automatic stabilizers</a:t>
          </a:r>
        </a:p>
      </dsp:txBody>
      <dsp:txXfrm>
        <a:off x="0" y="3372601"/>
        <a:ext cx="9035715" cy="2041200"/>
      </dsp:txXfrm>
    </dsp:sp>
    <dsp:sp modelId="{7AFD1F61-A0B2-9549-B2D7-177237D8CFBE}">
      <dsp:nvSpPr>
        <dsp:cNvPr id="0" name=""/>
        <dsp:cNvSpPr/>
      </dsp:nvSpPr>
      <dsp:spPr>
        <a:xfrm>
          <a:off x="451785" y="2974081"/>
          <a:ext cx="6325000"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9070" tIns="0" rIns="239070" bIns="0" numCol="1" spcCol="1270" anchor="ctr" anchorCtr="0">
          <a:noAutofit/>
        </a:bodyPr>
        <a:lstStyle/>
        <a:p>
          <a:pPr marL="0" lvl="0" indent="0" algn="l" defTabSz="1200150">
            <a:lnSpc>
              <a:spcPct val="90000"/>
            </a:lnSpc>
            <a:spcBef>
              <a:spcPct val="0"/>
            </a:spcBef>
            <a:spcAft>
              <a:spcPct val="35000"/>
            </a:spcAft>
            <a:buNone/>
          </a:pPr>
          <a:r>
            <a:rPr lang="en-US" sz="2700" kern="1200" dirty="0"/>
            <a:t>How?</a:t>
          </a:r>
        </a:p>
      </dsp:txBody>
      <dsp:txXfrm>
        <a:off x="490693" y="3012989"/>
        <a:ext cx="6247184" cy="7192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FBAA1D-80DF-2F49-97C1-A7804C568884}">
      <dsp:nvSpPr>
        <dsp:cNvPr id="0" name=""/>
        <dsp:cNvSpPr/>
      </dsp:nvSpPr>
      <dsp:spPr>
        <a:xfrm>
          <a:off x="421438" y="2462116"/>
          <a:ext cx="3361245" cy="51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6 Mar.</a:t>
          </a:r>
        </a:p>
      </dsp:txBody>
      <dsp:txXfrm>
        <a:off x="421438" y="2462116"/>
        <a:ext cx="3361245" cy="518098"/>
      </dsp:txXfrm>
    </dsp:sp>
    <dsp:sp modelId="{B7030BC7-FD62-184A-B3A8-F5869EDB7D82}">
      <dsp:nvSpPr>
        <dsp:cNvPr id="0" name=""/>
        <dsp:cNvSpPr/>
      </dsp:nvSpPr>
      <dsp:spPr>
        <a:xfrm>
          <a:off x="0" y="2200774"/>
          <a:ext cx="10506456" cy="1833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F9A4F3-371F-F14D-BBD6-1A406DA568E3}">
      <dsp:nvSpPr>
        <dsp:cNvPr id="0" name=""/>
        <dsp:cNvSpPr/>
      </dsp:nvSpPr>
      <dsp:spPr>
        <a:xfrm>
          <a:off x="253375" y="501908"/>
          <a:ext cx="3697369" cy="9194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Coronavirus Preparedness and Response Supplemental Appropriations Act (CPRSA): $8.3 Billion</a:t>
          </a:r>
        </a:p>
      </dsp:txBody>
      <dsp:txXfrm>
        <a:off x="253375" y="501908"/>
        <a:ext cx="3697369" cy="919424"/>
      </dsp:txXfrm>
    </dsp:sp>
    <dsp:sp modelId="{BF86B7F5-1DB0-7C4A-A413-57EB58594FB4}">
      <dsp:nvSpPr>
        <dsp:cNvPr id="0" name=""/>
        <dsp:cNvSpPr/>
      </dsp:nvSpPr>
      <dsp:spPr>
        <a:xfrm>
          <a:off x="2102060" y="1421333"/>
          <a:ext cx="0" cy="77944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E8FA0785-D035-8E47-916A-6DBDEAB53FF5}">
      <dsp:nvSpPr>
        <dsp:cNvPr id="0" name=""/>
        <dsp:cNvSpPr/>
      </dsp:nvSpPr>
      <dsp:spPr>
        <a:xfrm>
          <a:off x="2522216" y="1604731"/>
          <a:ext cx="3361245" cy="51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18 Mar.</a:t>
          </a:r>
        </a:p>
      </dsp:txBody>
      <dsp:txXfrm>
        <a:off x="2522216" y="1604731"/>
        <a:ext cx="3361245" cy="518098"/>
      </dsp:txXfrm>
    </dsp:sp>
    <dsp:sp modelId="{BCFED1D2-EAA8-1549-A9CD-79F502F9DFB9}">
      <dsp:nvSpPr>
        <dsp:cNvPr id="0" name=""/>
        <dsp:cNvSpPr/>
      </dsp:nvSpPr>
      <dsp:spPr>
        <a:xfrm>
          <a:off x="2354154" y="3163612"/>
          <a:ext cx="3697369" cy="71954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The Families First Coronavirus Response Act (FFRCA): $192 Billion</a:t>
          </a:r>
        </a:p>
      </dsp:txBody>
      <dsp:txXfrm>
        <a:off x="2354154" y="3163612"/>
        <a:ext cx="3697369" cy="719549"/>
      </dsp:txXfrm>
    </dsp:sp>
    <dsp:sp modelId="{95ED11FC-24E3-A04B-83B0-FFC3CA73DCED}">
      <dsp:nvSpPr>
        <dsp:cNvPr id="0" name=""/>
        <dsp:cNvSpPr/>
      </dsp:nvSpPr>
      <dsp:spPr>
        <a:xfrm>
          <a:off x="4202838" y="2384171"/>
          <a:ext cx="0" cy="77944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848CE8D-33A1-ED4F-AD43-12B5BE1405C2}">
      <dsp:nvSpPr>
        <dsp:cNvPr id="0" name=""/>
        <dsp:cNvSpPr/>
      </dsp:nvSpPr>
      <dsp:spPr>
        <a:xfrm>
          <a:off x="2044748" y="2235161"/>
          <a:ext cx="114623" cy="114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40C9ECF-EB0A-A049-AB8B-C53903A0653F}">
      <dsp:nvSpPr>
        <dsp:cNvPr id="0" name=""/>
        <dsp:cNvSpPr/>
      </dsp:nvSpPr>
      <dsp:spPr>
        <a:xfrm>
          <a:off x="4145527" y="2235161"/>
          <a:ext cx="114623" cy="114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9D467E1-3B3B-924C-A2DF-3D7E7314DD6F}">
      <dsp:nvSpPr>
        <dsp:cNvPr id="0" name=""/>
        <dsp:cNvSpPr/>
      </dsp:nvSpPr>
      <dsp:spPr>
        <a:xfrm>
          <a:off x="4622994" y="2462116"/>
          <a:ext cx="3361245" cy="51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27 Mar.</a:t>
          </a:r>
        </a:p>
      </dsp:txBody>
      <dsp:txXfrm>
        <a:off x="4622994" y="2462116"/>
        <a:ext cx="3361245" cy="518098"/>
      </dsp:txXfrm>
    </dsp:sp>
    <dsp:sp modelId="{BE116E22-9878-9B4A-AB4A-9B56CBEA5F36}">
      <dsp:nvSpPr>
        <dsp:cNvPr id="0" name=""/>
        <dsp:cNvSpPr/>
      </dsp:nvSpPr>
      <dsp:spPr>
        <a:xfrm>
          <a:off x="4454932" y="701783"/>
          <a:ext cx="3697369" cy="71954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The Coronavirus Aid, Relief and Economic Security Act (CARES): $1.8 Trillion</a:t>
          </a:r>
        </a:p>
      </dsp:txBody>
      <dsp:txXfrm>
        <a:off x="4454932" y="701783"/>
        <a:ext cx="3697369" cy="719549"/>
      </dsp:txXfrm>
    </dsp:sp>
    <dsp:sp modelId="{C9936A5E-E80C-9C40-BCB8-A6378B081906}">
      <dsp:nvSpPr>
        <dsp:cNvPr id="0" name=""/>
        <dsp:cNvSpPr/>
      </dsp:nvSpPr>
      <dsp:spPr>
        <a:xfrm>
          <a:off x="6303617" y="1421333"/>
          <a:ext cx="0" cy="77944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A8B055CA-100B-6E4A-BFC7-AD451B3DEFD0}">
      <dsp:nvSpPr>
        <dsp:cNvPr id="0" name=""/>
        <dsp:cNvSpPr/>
      </dsp:nvSpPr>
      <dsp:spPr>
        <a:xfrm>
          <a:off x="6723772" y="1604731"/>
          <a:ext cx="3361245" cy="51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24 Apr.</a:t>
          </a:r>
        </a:p>
      </dsp:txBody>
      <dsp:txXfrm>
        <a:off x="6723772" y="1604731"/>
        <a:ext cx="3361245" cy="518098"/>
      </dsp:txXfrm>
    </dsp:sp>
    <dsp:sp modelId="{950AC65E-8919-5849-916B-35F92EDD7831}">
      <dsp:nvSpPr>
        <dsp:cNvPr id="0" name=""/>
        <dsp:cNvSpPr/>
      </dsp:nvSpPr>
      <dsp:spPr>
        <a:xfrm>
          <a:off x="6555710" y="3163612"/>
          <a:ext cx="3697369" cy="71954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Paycheck Protection Program and Health Care Enhancement Act: $484 Billion</a:t>
          </a:r>
        </a:p>
      </dsp:txBody>
      <dsp:txXfrm>
        <a:off x="6555710" y="3163612"/>
        <a:ext cx="3697369" cy="719549"/>
      </dsp:txXfrm>
    </dsp:sp>
    <dsp:sp modelId="{451BD619-DD89-314B-8D5F-32279272BB7D}">
      <dsp:nvSpPr>
        <dsp:cNvPr id="0" name=""/>
        <dsp:cNvSpPr/>
      </dsp:nvSpPr>
      <dsp:spPr>
        <a:xfrm>
          <a:off x="8404395" y="2384171"/>
          <a:ext cx="0" cy="77944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6FCE586B-C4C6-8442-8515-03CF61D6EA70}">
      <dsp:nvSpPr>
        <dsp:cNvPr id="0" name=""/>
        <dsp:cNvSpPr/>
      </dsp:nvSpPr>
      <dsp:spPr>
        <a:xfrm>
          <a:off x="6246305" y="2235161"/>
          <a:ext cx="114623" cy="114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3D3704B-A872-9D4E-9A6F-DAF988A2AF7B}">
      <dsp:nvSpPr>
        <dsp:cNvPr id="0" name=""/>
        <dsp:cNvSpPr/>
      </dsp:nvSpPr>
      <dsp:spPr>
        <a:xfrm>
          <a:off x="8347083" y="2235161"/>
          <a:ext cx="114623" cy="114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DD115F-0B99-497B-B94E-6DAFAC2C3A3E}" type="datetimeFigureOut">
              <a:rPr lang="en-US" smtClean="0"/>
              <a:t>9/16/20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7613-6D77-4C42-A1EA-EEAFE1EEF356}" type="slidenum">
              <a:rPr lang="en-US" smtClean="0"/>
              <a:t>‹#›</a:t>
            </a:fld>
            <a:endParaRPr lang="en-US"/>
          </a:p>
        </p:txBody>
      </p:sp>
    </p:spTree>
    <p:extLst>
      <p:ext uri="{BB962C8B-B14F-4D97-AF65-F5344CB8AC3E}">
        <p14:creationId xmlns:p14="http://schemas.microsoft.com/office/powerpoint/2010/main" val="81356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D115F-0B99-497B-B94E-6DAFAC2C3A3E}" type="datetimeFigureOut">
              <a:rPr lang="en-US" smtClean="0"/>
              <a:t>9/16/20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7613-6D77-4C42-A1EA-EEAFE1EEF356}" type="slidenum">
              <a:rPr lang="en-US" smtClean="0"/>
              <a:t>‹#›</a:t>
            </a:fld>
            <a:endParaRPr lang="en-US"/>
          </a:p>
        </p:txBody>
      </p:sp>
    </p:spTree>
    <p:extLst>
      <p:ext uri="{BB962C8B-B14F-4D97-AF65-F5344CB8AC3E}">
        <p14:creationId xmlns:p14="http://schemas.microsoft.com/office/powerpoint/2010/main" val="2071754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D115F-0B99-497B-B94E-6DAFAC2C3A3E}" type="datetimeFigureOut">
              <a:rPr lang="en-US" smtClean="0"/>
              <a:t>9/16/20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7613-6D77-4C42-A1EA-EEAFE1EEF356}" type="slidenum">
              <a:rPr lang="en-US" smtClean="0"/>
              <a:t>‹#›</a:t>
            </a:fld>
            <a:endParaRPr lang="en-US"/>
          </a:p>
        </p:txBody>
      </p:sp>
    </p:spTree>
    <p:extLst>
      <p:ext uri="{BB962C8B-B14F-4D97-AF65-F5344CB8AC3E}">
        <p14:creationId xmlns:p14="http://schemas.microsoft.com/office/powerpoint/2010/main" val="3682275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D635C-0238-4AD4-A0B5-DFADF3DCCC0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E8B6A07-F478-4D9D-ADB8-18856C0E1D06}"/>
              </a:ext>
            </a:extLst>
          </p:cNvPr>
          <p:cNvSpPr>
            <a:spLocks noGrp="1"/>
          </p:cNvSpPr>
          <p:nvPr>
            <p:ph type="dt" sz="half" idx="10"/>
          </p:nvPr>
        </p:nvSpPr>
        <p:spPr/>
        <p:txBody>
          <a:bodyPr/>
          <a:lstStyle/>
          <a:p>
            <a:fld id="{6EDD115F-0B99-497B-B94E-6DAFAC2C3A3E}" type="datetimeFigureOut">
              <a:rPr lang="en-US" smtClean="0"/>
              <a:t>9/16/20</a:t>
            </a:fld>
            <a:endParaRPr lang="en-US"/>
          </a:p>
        </p:txBody>
      </p:sp>
      <p:sp>
        <p:nvSpPr>
          <p:cNvPr id="5" name="Footer Placeholder 4">
            <a:extLst>
              <a:ext uri="{FF2B5EF4-FFF2-40B4-BE49-F238E27FC236}">
                <a16:creationId xmlns:a16="http://schemas.microsoft.com/office/drawing/2014/main" id="{459DC319-3FCC-4A57-BE00-AF77EA14E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5B839-9262-4516-BE9F-872B4B55E8D2}"/>
              </a:ext>
            </a:extLst>
          </p:cNvPr>
          <p:cNvSpPr>
            <a:spLocks noGrp="1"/>
          </p:cNvSpPr>
          <p:nvPr>
            <p:ph type="sldNum" sz="quarter" idx="12"/>
          </p:nvPr>
        </p:nvSpPr>
        <p:spPr/>
        <p:txBody>
          <a:bodyPr/>
          <a:lstStyle/>
          <a:p>
            <a:fld id="{70347613-6D77-4C42-A1EA-EEAFE1EEF356}" type="slidenum">
              <a:rPr lang="en-US" smtClean="0"/>
              <a:t>‹#›</a:t>
            </a:fld>
            <a:endParaRPr lang="en-US"/>
          </a:p>
        </p:txBody>
      </p:sp>
    </p:spTree>
    <p:extLst>
      <p:ext uri="{BB962C8B-B14F-4D97-AF65-F5344CB8AC3E}">
        <p14:creationId xmlns:p14="http://schemas.microsoft.com/office/powerpoint/2010/main" val="1279348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D635C-0238-4AD4-A0B5-DFADF3DCCC0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E8B6A07-F478-4D9D-ADB8-18856C0E1D06}"/>
              </a:ext>
            </a:extLst>
          </p:cNvPr>
          <p:cNvSpPr>
            <a:spLocks noGrp="1"/>
          </p:cNvSpPr>
          <p:nvPr>
            <p:ph type="dt" sz="half" idx="10"/>
          </p:nvPr>
        </p:nvSpPr>
        <p:spPr/>
        <p:txBody>
          <a:bodyPr/>
          <a:lstStyle/>
          <a:p>
            <a:fld id="{6EDD115F-0B99-497B-B94E-6DAFAC2C3A3E}" type="datetimeFigureOut">
              <a:rPr lang="en-US" smtClean="0"/>
              <a:t>9/16/20</a:t>
            </a:fld>
            <a:endParaRPr lang="en-US"/>
          </a:p>
        </p:txBody>
      </p:sp>
      <p:sp>
        <p:nvSpPr>
          <p:cNvPr id="5" name="Footer Placeholder 4">
            <a:extLst>
              <a:ext uri="{FF2B5EF4-FFF2-40B4-BE49-F238E27FC236}">
                <a16:creationId xmlns:a16="http://schemas.microsoft.com/office/drawing/2014/main" id="{459DC319-3FCC-4A57-BE00-AF77EA14E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5B839-9262-4516-BE9F-872B4B55E8D2}"/>
              </a:ext>
            </a:extLst>
          </p:cNvPr>
          <p:cNvSpPr>
            <a:spLocks noGrp="1"/>
          </p:cNvSpPr>
          <p:nvPr>
            <p:ph type="sldNum" sz="quarter" idx="12"/>
          </p:nvPr>
        </p:nvSpPr>
        <p:spPr/>
        <p:txBody>
          <a:bodyPr/>
          <a:lstStyle/>
          <a:p>
            <a:fld id="{70347613-6D77-4C42-A1EA-EEAFE1EEF356}" type="slidenum">
              <a:rPr lang="en-US" smtClean="0"/>
              <a:t>‹#›</a:t>
            </a:fld>
            <a:endParaRPr lang="en-US"/>
          </a:p>
        </p:txBody>
      </p:sp>
    </p:spTree>
    <p:extLst>
      <p:ext uri="{BB962C8B-B14F-4D97-AF65-F5344CB8AC3E}">
        <p14:creationId xmlns:p14="http://schemas.microsoft.com/office/powerpoint/2010/main" val="2802103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D635C-0238-4AD4-A0B5-DFADF3DCCC0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E8B6A07-F478-4D9D-ADB8-18856C0E1D06}"/>
              </a:ext>
            </a:extLst>
          </p:cNvPr>
          <p:cNvSpPr>
            <a:spLocks noGrp="1"/>
          </p:cNvSpPr>
          <p:nvPr>
            <p:ph type="dt" sz="half" idx="10"/>
          </p:nvPr>
        </p:nvSpPr>
        <p:spPr/>
        <p:txBody>
          <a:bodyPr/>
          <a:lstStyle/>
          <a:p>
            <a:fld id="{6EDD115F-0B99-497B-B94E-6DAFAC2C3A3E}" type="datetimeFigureOut">
              <a:rPr lang="en-US" smtClean="0"/>
              <a:t>9/16/20</a:t>
            </a:fld>
            <a:endParaRPr lang="en-US"/>
          </a:p>
        </p:txBody>
      </p:sp>
      <p:sp>
        <p:nvSpPr>
          <p:cNvPr id="5" name="Footer Placeholder 4">
            <a:extLst>
              <a:ext uri="{FF2B5EF4-FFF2-40B4-BE49-F238E27FC236}">
                <a16:creationId xmlns:a16="http://schemas.microsoft.com/office/drawing/2014/main" id="{459DC319-3FCC-4A57-BE00-AF77EA14E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5B839-9262-4516-BE9F-872B4B55E8D2}"/>
              </a:ext>
            </a:extLst>
          </p:cNvPr>
          <p:cNvSpPr>
            <a:spLocks noGrp="1"/>
          </p:cNvSpPr>
          <p:nvPr>
            <p:ph type="sldNum" sz="quarter" idx="12"/>
          </p:nvPr>
        </p:nvSpPr>
        <p:spPr/>
        <p:txBody>
          <a:bodyPr/>
          <a:lstStyle/>
          <a:p>
            <a:fld id="{70347613-6D77-4C42-A1EA-EEAFE1EEF356}" type="slidenum">
              <a:rPr lang="en-US" smtClean="0"/>
              <a:t>‹#›</a:t>
            </a:fld>
            <a:endParaRPr lang="en-US"/>
          </a:p>
        </p:txBody>
      </p:sp>
    </p:spTree>
    <p:extLst>
      <p:ext uri="{BB962C8B-B14F-4D97-AF65-F5344CB8AC3E}">
        <p14:creationId xmlns:p14="http://schemas.microsoft.com/office/powerpoint/2010/main" val="3346132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D635C-0238-4AD4-A0B5-DFADF3DCCC0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E8B6A07-F478-4D9D-ADB8-18856C0E1D06}"/>
              </a:ext>
            </a:extLst>
          </p:cNvPr>
          <p:cNvSpPr>
            <a:spLocks noGrp="1"/>
          </p:cNvSpPr>
          <p:nvPr>
            <p:ph type="dt" sz="half" idx="10"/>
          </p:nvPr>
        </p:nvSpPr>
        <p:spPr/>
        <p:txBody>
          <a:bodyPr/>
          <a:lstStyle/>
          <a:p>
            <a:fld id="{6EDD115F-0B99-497B-B94E-6DAFAC2C3A3E}" type="datetimeFigureOut">
              <a:rPr lang="en-US" smtClean="0"/>
              <a:t>9/16/20</a:t>
            </a:fld>
            <a:endParaRPr lang="en-US"/>
          </a:p>
        </p:txBody>
      </p:sp>
      <p:sp>
        <p:nvSpPr>
          <p:cNvPr id="5" name="Footer Placeholder 4">
            <a:extLst>
              <a:ext uri="{FF2B5EF4-FFF2-40B4-BE49-F238E27FC236}">
                <a16:creationId xmlns:a16="http://schemas.microsoft.com/office/drawing/2014/main" id="{459DC319-3FCC-4A57-BE00-AF77EA14E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5B839-9262-4516-BE9F-872B4B55E8D2}"/>
              </a:ext>
            </a:extLst>
          </p:cNvPr>
          <p:cNvSpPr>
            <a:spLocks noGrp="1"/>
          </p:cNvSpPr>
          <p:nvPr>
            <p:ph type="sldNum" sz="quarter" idx="12"/>
          </p:nvPr>
        </p:nvSpPr>
        <p:spPr/>
        <p:txBody>
          <a:bodyPr/>
          <a:lstStyle/>
          <a:p>
            <a:fld id="{70347613-6D77-4C42-A1EA-EEAFE1EEF356}" type="slidenum">
              <a:rPr lang="en-US" smtClean="0"/>
              <a:t>‹#›</a:t>
            </a:fld>
            <a:endParaRPr lang="en-US"/>
          </a:p>
        </p:txBody>
      </p:sp>
    </p:spTree>
    <p:extLst>
      <p:ext uri="{BB962C8B-B14F-4D97-AF65-F5344CB8AC3E}">
        <p14:creationId xmlns:p14="http://schemas.microsoft.com/office/powerpoint/2010/main" val="2071115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D635C-0238-4AD4-A0B5-DFADF3DCCC0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E8B6A07-F478-4D9D-ADB8-18856C0E1D06}"/>
              </a:ext>
            </a:extLst>
          </p:cNvPr>
          <p:cNvSpPr>
            <a:spLocks noGrp="1"/>
          </p:cNvSpPr>
          <p:nvPr>
            <p:ph type="dt" sz="half" idx="10"/>
          </p:nvPr>
        </p:nvSpPr>
        <p:spPr/>
        <p:txBody>
          <a:bodyPr/>
          <a:lstStyle/>
          <a:p>
            <a:fld id="{6EDD115F-0B99-497B-B94E-6DAFAC2C3A3E}" type="datetimeFigureOut">
              <a:rPr lang="en-US" smtClean="0"/>
              <a:t>9/16/20</a:t>
            </a:fld>
            <a:endParaRPr lang="en-US"/>
          </a:p>
        </p:txBody>
      </p:sp>
      <p:sp>
        <p:nvSpPr>
          <p:cNvPr id="5" name="Footer Placeholder 4">
            <a:extLst>
              <a:ext uri="{FF2B5EF4-FFF2-40B4-BE49-F238E27FC236}">
                <a16:creationId xmlns:a16="http://schemas.microsoft.com/office/drawing/2014/main" id="{459DC319-3FCC-4A57-BE00-AF77EA14E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5B839-9262-4516-BE9F-872B4B55E8D2}"/>
              </a:ext>
            </a:extLst>
          </p:cNvPr>
          <p:cNvSpPr>
            <a:spLocks noGrp="1"/>
          </p:cNvSpPr>
          <p:nvPr>
            <p:ph type="sldNum" sz="quarter" idx="12"/>
          </p:nvPr>
        </p:nvSpPr>
        <p:spPr/>
        <p:txBody>
          <a:bodyPr/>
          <a:lstStyle/>
          <a:p>
            <a:fld id="{70347613-6D77-4C42-A1EA-EEAFE1EEF356}" type="slidenum">
              <a:rPr lang="en-US" smtClean="0"/>
              <a:t>‹#›</a:t>
            </a:fld>
            <a:endParaRPr lang="en-US"/>
          </a:p>
        </p:txBody>
      </p:sp>
    </p:spTree>
    <p:extLst>
      <p:ext uri="{BB962C8B-B14F-4D97-AF65-F5344CB8AC3E}">
        <p14:creationId xmlns:p14="http://schemas.microsoft.com/office/powerpoint/2010/main" val="1266082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D635C-0238-4AD4-A0B5-DFADF3DCCC0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E8B6A07-F478-4D9D-ADB8-18856C0E1D06}"/>
              </a:ext>
            </a:extLst>
          </p:cNvPr>
          <p:cNvSpPr>
            <a:spLocks noGrp="1"/>
          </p:cNvSpPr>
          <p:nvPr>
            <p:ph type="dt" sz="half" idx="10"/>
          </p:nvPr>
        </p:nvSpPr>
        <p:spPr/>
        <p:txBody>
          <a:bodyPr/>
          <a:lstStyle/>
          <a:p>
            <a:fld id="{6EDD115F-0B99-497B-B94E-6DAFAC2C3A3E}" type="datetimeFigureOut">
              <a:rPr lang="en-US" smtClean="0"/>
              <a:t>9/16/20</a:t>
            </a:fld>
            <a:endParaRPr lang="en-US"/>
          </a:p>
        </p:txBody>
      </p:sp>
      <p:sp>
        <p:nvSpPr>
          <p:cNvPr id="5" name="Footer Placeholder 4">
            <a:extLst>
              <a:ext uri="{FF2B5EF4-FFF2-40B4-BE49-F238E27FC236}">
                <a16:creationId xmlns:a16="http://schemas.microsoft.com/office/drawing/2014/main" id="{459DC319-3FCC-4A57-BE00-AF77EA14E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5B839-9262-4516-BE9F-872B4B55E8D2}"/>
              </a:ext>
            </a:extLst>
          </p:cNvPr>
          <p:cNvSpPr>
            <a:spLocks noGrp="1"/>
          </p:cNvSpPr>
          <p:nvPr>
            <p:ph type="sldNum" sz="quarter" idx="12"/>
          </p:nvPr>
        </p:nvSpPr>
        <p:spPr/>
        <p:txBody>
          <a:bodyPr/>
          <a:lstStyle/>
          <a:p>
            <a:fld id="{70347613-6D77-4C42-A1EA-EEAFE1EEF356}" type="slidenum">
              <a:rPr lang="en-US" smtClean="0"/>
              <a:t>‹#›</a:t>
            </a:fld>
            <a:endParaRPr lang="en-US"/>
          </a:p>
        </p:txBody>
      </p:sp>
    </p:spTree>
    <p:extLst>
      <p:ext uri="{BB962C8B-B14F-4D97-AF65-F5344CB8AC3E}">
        <p14:creationId xmlns:p14="http://schemas.microsoft.com/office/powerpoint/2010/main" val="408565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D635C-0238-4AD4-A0B5-DFADF3DCCC0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E8B6A07-F478-4D9D-ADB8-18856C0E1D06}"/>
              </a:ext>
            </a:extLst>
          </p:cNvPr>
          <p:cNvSpPr>
            <a:spLocks noGrp="1"/>
          </p:cNvSpPr>
          <p:nvPr>
            <p:ph type="dt" sz="half" idx="10"/>
          </p:nvPr>
        </p:nvSpPr>
        <p:spPr/>
        <p:txBody>
          <a:bodyPr/>
          <a:lstStyle/>
          <a:p>
            <a:fld id="{6EDD115F-0B99-497B-B94E-6DAFAC2C3A3E}" type="datetimeFigureOut">
              <a:rPr lang="en-US" smtClean="0"/>
              <a:t>9/16/20</a:t>
            </a:fld>
            <a:endParaRPr lang="en-US"/>
          </a:p>
        </p:txBody>
      </p:sp>
      <p:sp>
        <p:nvSpPr>
          <p:cNvPr id="5" name="Footer Placeholder 4">
            <a:extLst>
              <a:ext uri="{FF2B5EF4-FFF2-40B4-BE49-F238E27FC236}">
                <a16:creationId xmlns:a16="http://schemas.microsoft.com/office/drawing/2014/main" id="{459DC319-3FCC-4A57-BE00-AF77EA14E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5B839-9262-4516-BE9F-872B4B55E8D2}"/>
              </a:ext>
            </a:extLst>
          </p:cNvPr>
          <p:cNvSpPr>
            <a:spLocks noGrp="1"/>
          </p:cNvSpPr>
          <p:nvPr>
            <p:ph type="sldNum" sz="quarter" idx="12"/>
          </p:nvPr>
        </p:nvSpPr>
        <p:spPr/>
        <p:txBody>
          <a:bodyPr/>
          <a:lstStyle/>
          <a:p>
            <a:fld id="{70347613-6D77-4C42-A1EA-EEAFE1EEF356}" type="slidenum">
              <a:rPr lang="en-US" smtClean="0"/>
              <a:t>‹#›</a:t>
            </a:fld>
            <a:endParaRPr lang="en-US"/>
          </a:p>
        </p:txBody>
      </p:sp>
    </p:spTree>
    <p:extLst>
      <p:ext uri="{BB962C8B-B14F-4D97-AF65-F5344CB8AC3E}">
        <p14:creationId xmlns:p14="http://schemas.microsoft.com/office/powerpoint/2010/main" val="799365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D635C-0238-4AD4-A0B5-DFADF3DCCC0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E8B6A07-F478-4D9D-ADB8-18856C0E1D06}"/>
              </a:ext>
            </a:extLst>
          </p:cNvPr>
          <p:cNvSpPr>
            <a:spLocks noGrp="1"/>
          </p:cNvSpPr>
          <p:nvPr>
            <p:ph type="dt" sz="half" idx="10"/>
          </p:nvPr>
        </p:nvSpPr>
        <p:spPr/>
        <p:txBody>
          <a:bodyPr/>
          <a:lstStyle/>
          <a:p>
            <a:fld id="{6EDD115F-0B99-497B-B94E-6DAFAC2C3A3E}" type="datetimeFigureOut">
              <a:rPr lang="en-US" smtClean="0"/>
              <a:t>9/16/20</a:t>
            </a:fld>
            <a:endParaRPr lang="en-US"/>
          </a:p>
        </p:txBody>
      </p:sp>
      <p:sp>
        <p:nvSpPr>
          <p:cNvPr id="5" name="Footer Placeholder 4">
            <a:extLst>
              <a:ext uri="{FF2B5EF4-FFF2-40B4-BE49-F238E27FC236}">
                <a16:creationId xmlns:a16="http://schemas.microsoft.com/office/drawing/2014/main" id="{459DC319-3FCC-4A57-BE00-AF77EA14E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5B839-9262-4516-BE9F-872B4B55E8D2}"/>
              </a:ext>
            </a:extLst>
          </p:cNvPr>
          <p:cNvSpPr>
            <a:spLocks noGrp="1"/>
          </p:cNvSpPr>
          <p:nvPr>
            <p:ph type="sldNum" sz="quarter" idx="12"/>
          </p:nvPr>
        </p:nvSpPr>
        <p:spPr/>
        <p:txBody>
          <a:bodyPr/>
          <a:lstStyle/>
          <a:p>
            <a:fld id="{70347613-6D77-4C42-A1EA-EEAFE1EEF356}" type="slidenum">
              <a:rPr lang="en-US" smtClean="0"/>
              <a:t>‹#›</a:t>
            </a:fld>
            <a:endParaRPr lang="en-US"/>
          </a:p>
        </p:txBody>
      </p:sp>
    </p:spTree>
    <p:extLst>
      <p:ext uri="{BB962C8B-B14F-4D97-AF65-F5344CB8AC3E}">
        <p14:creationId xmlns:p14="http://schemas.microsoft.com/office/powerpoint/2010/main" val="3048886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D115F-0B99-497B-B94E-6DAFAC2C3A3E}" type="datetimeFigureOut">
              <a:rPr lang="en-US" smtClean="0"/>
              <a:t>9/16/20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7613-6D77-4C42-A1EA-EEAFE1EEF356}" type="slidenum">
              <a:rPr lang="en-US" smtClean="0"/>
              <a:t>‹#›</a:t>
            </a:fld>
            <a:endParaRPr lang="en-US"/>
          </a:p>
        </p:txBody>
      </p:sp>
    </p:spTree>
    <p:extLst>
      <p:ext uri="{BB962C8B-B14F-4D97-AF65-F5344CB8AC3E}">
        <p14:creationId xmlns:p14="http://schemas.microsoft.com/office/powerpoint/2010/main" val="3675400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DD115F-0B99-497B-B94E-6DAFAC2C3A3E}" type="datetimeFigureOut">
              <a:rPr lang="en-US" smtClean="0"/>
              <a:t>9/16/20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7613-6D77-4C42-A1EA-EEAFE1EEF356}" type="slidenum">
              <a:rPr lang="en-US" smtClean="0"/>
              <a:t>‹#›</a:t>
            </a:fld>
            <a:endParaRPr lang="en-US"/>
          </a:p>
        </p:txBody>
      </p:sp>
    </p:spTree>
    <p:extLst>
      <p:ext uri="{BB962C8B-B14F-4D97-AF65-F5344CB8AC3E}">
        <p14:creationId xmlns:p14="http://schemas.microsoft.com/office/powerpoint/2010/main" val="310498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DD115F-0B99-497B-B94E-6DAFAC2C3A3E}" type="datetimeFigureOut">
              <a:rPr lang="en-US" smtClean="0"/>
              <a:t>9/16/20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47613-6D77-4C42-A1EA-EEAFE1EEF356}" type="slidenum">
              <a:rPr lang="en-US" smtClean="0"/>
              <a:t>‹#›</a:t>
            </a:fld>
            <a:endParaRPr lang="en-US"/>
          </a:p>
        </p:txBody>
      </p:sp>
    </p:spTree>
    <p:extLst>
      <p:ext uri="{BB962C8B-B14F-4D97-AF65-F5344CB8AC3E}">
        <p14:creationId xmlns:p14="http://schemas.microsoft.com/office/powerpoint/2010/main" val="601474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DD115F-0B99-497B-B94E-6DAFAC2C3A3E}" type="datetimeFigureOut">
              <a:rPr lang="en-US" smtClean="0"/>
              <a:t>9/16/20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347613-6D77-4C42-A1EA-EEAFE1EEF356}" type="slidenum">
              <a:rPr lang="en-US" smtClean="0"/>
              <a:t>‹#›</a:t>
            </a:fld>
            <a:endParaRPr lang="en-US"/>
          </a:p>
        </p:txBody>
      </p:sp>
    </p:spTree>
    <p:extLst>
      <p:ext uri="{BB962C8B-B14F-4D97-AF65-F5344CB8AC3E}">
        <p14:creationId xmlns:p14="http://schemas.microsoft.com/office/powerpoint/2010/main" val="2282866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DD115F-0B99-497B-B94E-6DAFAC2C3A3E}" type="datetimeFigureOut">
              <a:rPr lang="en-US" smtClean="0"/>
              <a:t>9/16/20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7613-6D77-4C42-A1EA-EEAFE1EEF356}" type="slidenum">
              <a:rPr lang="en-US" smtClean="0"/>
              <a:t>‹#›</a:t>
            </a:fld>
            <a:endParaRPr lang="en-US"/>
          </a:p>
        </p:txBody>
      </p:sp>
    </p:spTree>
    <p:extLst>
      <p:ext uri="{BB962C8B-B14F-4D97-AF65-F5344CB8AC3E}">
        <p14:creationId xmlns:p14="http://schemas.microsoft.com/office/powerpoint/2010/main" val="238556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DD115F-0B99-497B-B94E-6DAFAC2C3A3E}" type="datetimeFigureOut">
              <a:rPr lang="en-US" smtClean="0"/>
              <a:t>9/16/20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347613-6D77-4C42-A1EA-EEAFE1EEF356}" type="slidenum">
              <a:rPr lang="en-US" smtClean="0"/>
              <a:t>‹#›</a:t>
            </a:fld>
            <a:endParaRPr lang="en-US"/>
          </a:p>
        </p:txBody>
      </p:sp>
    </p:spTree>
    <p:extLst>
      <p:ext uri="{BB962C8B-B14F-4D97-AF65-F5344CB8AC3E}">
        <p14:creationId xmlns:p14="http://schemas.microsoft.com/office/powerpoint/2010/main" val="14264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DD115F-0B99-497B-B94E-6DAFAC2C3A3E}" type="datetimeFigureOut">
              <a:rPr lang="en-US" smtClean="0"/>
              <a:t>9/16/20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47613-6D77-4C42-A1EA-EEAFE1EEF356}" type="slidenum">
              <a:rPr lang="en-US" smtClean="0"/>
              <a:t>‹#›</a:t>
            </a:fld>
            <a:endParaRPr lang="en-US"/>
          </a:p>
        </p:txBody>
      </p:sp>
    </p:spTree>
    <p:extLst>
      <p:ext uri="{BB962C8B-B14F-4D97-AF65-F5344CB8AC3E}">
        <p14:creationId xmlns:p14="http://schemas.microsoft.com/office/powerpoint/2010/main" val="1439027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DD115F-0B99-497B-B94E-6DAFAC2C3A3E}" type="datetimeFigureOut">
              <a:rPr lang="en-US" smtClean="0"/>
              <a:t>9/16/20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47613-6D77-4C42-A1EA-EEAFE1EEF356}" type="slidenum">
              <a:rPr lang="en-US" smtClean="0"/>
              <a:t>‹#›</a:t>
            </a:fld>
            <a:endParaRPr lang="en-US"/>
          </a:p>
        </p:txBody>
      </p:sp>
    </p:spTree>
    <p:extLst>
      <p:ext uri="{BB962C8B-B14F-4D97-AF65-F5344CB8AC3E}">
        <p14:creationId xmlns:p14="http://schemas.microsoft.com/office/powerpoint/2010/main" val="2707588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D115F-0B99-497B-B94E-6DAFAC2C3A3E}" type="datetimeFigureOut">
              <a:rPr lang="en-US" smtClean="0"/>
              <a:t>9/16/20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347613-6D77-4C42-A1EA-EEAFE1EEF356}" type="slidenum">
              <a:rPr lang="en-US" smtClean="0"/>
              <a:t>‹#›</a:t>
            </a:fld>
            <a:endParaRPr lang="en-US"/>
          </a:p>
        </p:txBody>
      </p:sp>
    </p:spTree>
    <p:extLst>
      <p:ext uri="{BB962C8B-B14F-4D97-AF65-F5344CB8AC3E}">
        <p14:creationId xmlns:p14="http://schemas.microsoft.com/office/powerpoint/2010/main" val="119736521"/>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33" r:id="rId13"/>
    <p:sldLayoutId id="2147483734" r:id="rId14"/>
    <p:sldLayoutId id="2147483735" r:id="rId15"/>
    <p:sldLayoutId id="2147483736" r:id="rId16"/>
    <p:sldLayoutId id="2147483737" r:id="rId17"/>
    <p:sldLayoutId id="2147483738" r:id="rId18"/>
    <p:sldLayoutId id="2147483739"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6E3609-2E50-4ED9-BF01-55E64ACCF7C9}"/>
              </a:ext>
            </a:extLst>
          </p:cNvPr>
          <p:cNvSpPr>
            <a:spLocks noGrp="1"/>
          </p:cNvSpPr>
          <p:nvPr>
            <p:ph type="ctrTitle"/>
          </p:nvPr>
        </p:nvSpPr>
        <p:spPr>
          <a:xfrm>
            <a:off x="795342" y="637953"/>
            <a:ext cx="8272458" cy="3189507"/>
          </a:xfrm>
        </p:spPr>
        <p:txBody>
          <a:bodyPr>
            <a:normAutofit/>
          </a:bodyPr>
          <a:lstStyle/>
          <a:p>
            <a:pPr algn="l"/>
            <a:r>
              <a:rPr lang="en-US" sz="8000" dirty="0">
                <a:solidFill>
                  <a:srgbClr val="FFFFFF"/>
                </a:solidFill>
              </a:rPr>
              <a:t>Fiscal Impact Measure</a:t>
            </a:r>
          </a:p>
        </p:txBody>
      </p:sp>
      <p:sp>
        <p:nvSpPr>
          <p:cNvPr id="7"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9616078F-3F00-4932-8855-5D73E546BCF7}"/>
              </a:ext>
            </a:extLst>
          </p:cNvPr>
          <p:cNvSpPr>
            <a:spLocks noGrp="1"/>
          </p:cNvSpPr>
          <p:nvPr>
            <p:ph type="subTitle" idx="1"/>
          </p:nvPr>
        </p:nvSpPr>
        <p:spPr>
          <a:xfrm>
            <a:off x="795342" y="4377268"/>
            <a:ext cx="7970903" cy="1280582"/>
          </a:xfrm>
        </p:spPr>
        <p:txBody>
          <a:bodyPr anchor="t">
            <a:normAutofit/>
          </a:bodyPr>
          <a:lstStyle/>
          <a:p>
            <a:pPr algn="l"/>
            <a:r>
              <a:rPr lang="en-US" sz="3200" dirty="0">
                <a:solidFill>
                  <a:srgbClr val="FEFFFF"/>
                </a:solidFill>
              </a:rPr>
              <a:t>COVID-19 Changes</a:t>
            </a:r>
          </a:p>
        </p:txBody>
      </p:sp>
      <p:sp>
        <p:nvSpPr>
          <p:cNvPr id="11"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76104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7B489F-3F43-4E3D-B476-40766F13C9C5}"/>
              </a:ext>
            </a:extLst>
          </p:cNvPr>
          <p:cNvSpPr>
            <a:spLocks noGrp="1"/>
          </p:cNvSpPr>
          <p:nvPr>
            <p:ph idx="1"/>
          </p:nvPr>
        </p:nvSpPr>
        <p:spPr>
          <a:xfrm>
            <a:off x="612396" y="981512"/>
            <a:ext cx="10741404" cy="5195451"/>
          </a:xfrm>
        </p:spPr>
        <p:txBody>
          <a:bodyPr>
            <a:normAutofit fontScale="70000" lnSpcReduction="20000"/>
          </a:bodyPr>
          <a:lstStyle/>
          <a:p>
            <a:pPr marL="0" indent="0">
              <a:buNone/>
            </a:pPr>
            <a:endParaRPr lang="en-US" dirty="0"/>
          </a:p>
          <a:p>
            <a:r>
              <a:rPr lang="en-US" dirty="0"/>
              <a:t>Federal Purchases</a:t>
            </a:r>
          </a:p>
          <a:p>
            <a:pPr lvl="1"/>
            <a:r>
              <a:rPr lang="en-US" dirty="0"/>
              <a:t>Increased VA Hospital Funding</a:t>
            </a:r>
          </a:p>
          <a:p>
            <a:pPr lvl="1"/>
            <a:r>
              <a:rPr lang="en-US" dirty="0"/>
              <a:t>Increased R&amp;D Funding</a:t>
            </a:r>
          </a:p>
          <a:p>
            <a:endParaRPr lang="en-US" dirty="0"/>
          </a:p>
          <a:p>
            <a:r>
              <a:rPr lang="en-US" dirty="0"/>
              <a:t>Social Benefits</a:t>
            </a:r>
          </a:p>
          <a:p>
            <a:pPr lvl="1"/>
            <a:r>
              <a:rPr lang="en-US" dirty="0"/>
              <a:t>Stimulus</a:t>
            </a:r>
          </a:p>
          <a:p>
            <a:pPr lvl="1"/>
            <a:r>
              <a:rPr lang="en-US" dirty="0"/>
              <a:t>UI</a:t>
            </a:r>
          </a:p>
          <a:p>
            <a:pPr lvl="1"/>
            <a:r>
              <a:rPr lang="en-US" dirty="0"/>
              <a:t>Expanded SNAP</a:t>
            </a:r>
          </a:p>
          <a:p>
            <a:endParaRPr lang="en-US" dirty="0"/>
          </a:p>
          <a:p>
            <a:r>
              <a:rPr lang="en-US" dirty="0"/>
              <a:t>Subsidies</a:t>
            </a:r>
          </a:p>
          <a:p>
            <a:pPr lvl="1"/>
            <a:r>
              <a:rPr lang="en-US" dirty="0"/>
              <a:t>PPP</a:t>
            </a:r>
          </a:p>
          <a:p>
            <a:pPr lvl="1"/>
            <a:r>
              <a:rPr lang="en-US" dirty="0"/>
              <a:t>Tax credits</a:t>
            </a:r>
          </a:p>
          <a:p>
            <a:pPr lvl="1"/>
            <a:r>
              <a:rPr lang="en-US" dirty="0"/>
              <a:t>Support for hospitals</a:t>
            </a:r>
          </a:p>
          <a:p>
            <a:endParaRPr lang="en-US" dirty="0"/>
          </a:p>
          <a:p>
            <a:r>
              <a:rPr lang="en-US" dirty="0"/>
              <a:t>Transfers to State and Local Governments</a:t>
            </a:r>
          </a:p>
          <a:p>
            <a:pPr lvl="1"/>
            <a:r>
              <a:rPr lang="en-US" dirty="0"/>
              <a:t>Increased Federal portion of Medicaid funding</a:t>
            </a:r>
          </a:p>
          <a:p>
            <a:pPr lvl="1"/>
            <a:r>
              <a:rPr lang="en-US" dirty="0"/>
              <a:t>Support for hospitals and community health centers</a:t>
            </a:r>
          </a:p>
          <a:p>
            <a:endParaRPr lang="en-US" dirty="0"/>
          </a:p>
        </p:txBody>
      </p:sp>
      <p:sp>
        <p:nvSpPr>
          <p:cNvPr id="3" name="TextBox 2">
            <a:extLst>
              <a:ext uri="{FF2B5EF4-FFF2-40B4-BE49-F238E27FC236}">
                <a16:creationId xmlns:a16="http://schemas.microsoft.com/office/drawing/2014/main" id="{7C53A83C-8791-44FB-9BA1-9F96F2BEAE57}"/>
              </a:ext>
            </a:extLst>
          </p:cNvPr>
          <p:cNvSpPr txBox="1"/>
          <p:nvPr/>
        </p:nvSpPr>
        <p:spPr>
          <a:xfrm>
            <a:off x="1184595" y="296316"/>
            <a:ext cx="9597006" cy="769441"/>
          </a:xfrm>
          <a:prstGeom prst="rect">
            <a:avLst/>
          </a:prstGeom>
          <a:noFill/>
        </p:spPr>
        <p:txBody>
          <a:bodyPr wrap="square" rtlCol="0">
            <a:spAutoFit/>
          </a:bodyPr>
          <a:lstStyle/>
          <a:p>
            <a:pPr algn="ctr"/>
            <a:r>
              <a:rPr lang="en-US" sz="4400" dirty="0"/>
              <a:t>Classifications</a:t>
            </a:r>
          </a:p>
        </p:txBody>
      </p:sp>
    </p:spTree>
    <p:extLst>
      <p:ext uri="{BB962C8B-B14F-4D97-AF65-F5344CB8AC3E}">
        <p14:creationId xmlns:p14="http://schemas.microsoft.com/office/powerpoint/2010/main" val="744185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26FE09-A404-45F9-B194-7F64639C269C}"/>
              </a:ext>
            </a:extLst>
          </p:cNvPr>
          <p:cNvSpPr>
            <a:spLocks noGrp="1"/>
          </p:cNvSpPr>
          <p:nvPr>
            <p:ph idx="1"/>
          </p:nvPr>
        </p:nvSpPr>
        <p:spPr>
          <a:xfrm>
            <a:off x="838200" y="1098958"/>
            <a:ext cx="10515600" cy="5078005"/>
          </a:xfrm>
        </p:spPr>
        <p:txBody>
          <a:bodyPr>
            <a:normAutofit/>
          </a:bodyPr>
          <a:lstStyle/>
          <a:p>
            <a:r>
              <a:rPr lang="en-US" dirty="0"/>
              <a:t>Loan or transfer payment?</a:t>
            </a:r>
          </a:p>
          <a:p>
            <a:pPr lvl="1"/>
            <a:r>
              <a:rPr lang="en-US" dirty="0"/>
              <a:t>Intent of the forgivable portion was to fund payroll. More like UI</a:t>
            </a:r>
          </a:p>
          <a:p>
            <a:pPr lvl="1"/>
            <a:r>
              <a:rPr lang="en-US" dirty="0"/>
              <a:t>Portion of loans not forgiven are just like regular loans</a:t>
            </a:r>
          </a:p>
          <a:p>
            <a:pPr lvl="1"/>
            <a:endParaRPr lang="en-US" dirty="0"/>
          </a:p>
          <a:p>
            <a:r>
              <a:rPr lang="en-US" dirty="0"/>
              <a:t>Subsidy or Social Benefit?</a:t>
            </a:r>
          </a:p>
          <a:p>
            <a:pPr lvl="1"/>
            <a:r>
              <a:rPr lang="en-US" dirty="0"/>
              <a:t>BEA classifies the forgivable portion as subsidies</a:t>
            </a:r>
          </a:p>
          <a:p>
            <a:pPr lvl="1"/>
            <a:endParaRPr lang="en-US" dirty="0"/>
          </a:p>
          <a:p>
            <a:r>
              <a:rPr lang="en-US" dirty="0"/>
              <a:t>Measurement</a:t>
            </a:r>
          </a:p>
          <a:p>
            <a:pPr lvl="1"/>
            <a:r>
              <a:rPr lang="en-US" dirty="0"/>
              <a:t>Subsidy amount should only include portion that will not be repaid</a:t>
            </a:r>
          </a:p>
          <a:p>
            <a:pPr lvl="1"/>
            <a:r>
              <a:rPr lang="en-US" dirty="0"/>
              <a:t>We don’t know this in the near term</a:t>
            </a:r>
          </a:p>
          <a:p>
            <a:pPr lvl="1"/>
            <a:r>
              <a:rPr lang="en-US" dirty="0"/>
              <a:t>BEA says 85% will be forgiven</a:t>
            </a:r>
          </a:p>
        </p:txBody>
      </p:sp>
      <p:sp>
        <p:nvSpPr>
          <p:cNvPr id="2" name="Title 1">
            <a:extLst>
              <a:ext uri="{FF2B5EF4-FFF2-40B4-BE49-F238E27FC236}">
                <a16:creationId xmlns:a16="http://schemas.microsoft.com/office/drawing/2014/main" id="{D9235DEE-FDBE-4C6F-BBED-5C66F5B215B5}"/>
              </a:ext>
            </a:extLst>
          </p:cNvPr>
          <p:cNvSpPr>
            <a:spLocks noGrp="1"/>
          </p:cNvSpPr>
          <p:nvPr>
            <p:ph type="title" idx="4294967295"/>
          </p:nvPr>
        </p:nvSpPr>
        <p:spPr>
          <a:xfrm>
            <a:off x="0" y="88306"/>
            <a:ext cx="10515600" cy="1325563"/>
          </a:xfrm>
          <a:prstGeom prst="rect">
            <a:avLst/>
          </a:prstGeom>
        </p:spPr>
        <p:txBody>
          <a:bodyPr/>
          <a:lstStyle/>
          <a:p>
            <a:pPr algn="ctr"/>
            <a:r>
              <a:rPr lang="en-US" dirty="0"/>
              <a:t>Example: PPP</a:t>
            </a:r>
          </a:p>
        </p:txBody>
      </p:sp>
    </p:spTree>
    <p:extLst>
      <p:ext uri="{BB962C8B-B14F-4D97-AF65-F5344CB8AC3E}">
        <p14:creationId xmlns:p14="http://schemas.microsoft.com/office/powerpoint/2010/main" val="3462773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31" name="Content Placeholder 2">
            <a:extLst>
              <a:ext uri="{FF2B5EF4-FFF2-40B4-BE49-F238E27FC236}">
                <a16:creationId xmlns:a16="http://schemas.microsoft.com/office/drawing/2014/main" id="{C611513C-A4B4-4703-99F2-C8B5A114D905}"/>
              </a:ext>
            </a:extLst>
          </p:cNvPr>
          <p:cNvGraphicFramePr>
            <a:graphicFrameLocks noGrp="1"/>
          </p:cNvGraphicFramePr>
          <p:nvPr>
            <p:ph idx="1"/>
            <p:extLst>
              <p:ext uri="{D42A27DB-BD31-4B8C-83A1-F6EECF244321}">
                <p14:modId xmlns:p14="http://schemas.microsoft.com/office/powerpoint/2010/main" val="4116114689"/>
              </p:ext>
            </p:extLst>
          </p:nvPr>
        </p:nvGraphicFramePr>
        <p:xfrm>
          <a:off x="1036320" y="2141966"/>
          <a:ext cx="10119360" cy="3131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EA149359-34AC-425B-9DFC-FFDA21733BD6}"/>
              </a:ext>
            </a:extLst>
          </p:cNvPr>
          <p:cNvSpPr>
            <a:spLocks noGrp="1"/>
          </p:cNvSpPr>
          <p:nvPr>
            <p:ph type="title" idx="4294967295"/>
          </p:nvPr>
        </p:nvSpPr>
        <p:spPr>
          <a:xfrm>
            <a:off x="1036320" y="356770"/>
            <a:ext cx="9832975" cy="1325563"/>
          </a:xfrm>
          <a:prstGeom prst="rect">
            <a:avLst/>
          </a:prstGeom>
        </p:spPr>
        <p:txBody>
          <a:bodyPr vert="horz" lIns="91440" tIns="45720" rIns="91440" bIns="45720" rtlCol="0" anchor="ctr">
            <a:normAutofit/>
          </a:bodyPr>
          <a:lstStyle/>
          <a:p>
            <a:pPr algn="ctr"/>
            <a:r>
              <a:rPr lang="en-US" sz="4800" kern="1200" dirty="0">
                <a:solidFill>
                  <a:schemeClr val="tx2"/>
                </a:solidFill>
                <a:latin typeface="+mj-lt"/>
                <a:ea typeface="+mj-ea"/>
                <a:cs typeface="+mj-cs"/>
              </a:rPr>
              <a:t>Changes to the FIM</a:t>
            </a:r>
          </a:p>
        </p:txBody>
      </p:sp>
    </p:spTree>
    <p:extLst>
      <p:ext uri="{BB962C8B-B14F-4D97-AF65-F5344CB8AC3E}">
        <p14:creationId xmlns:p14="http://schemas.microsoft.com/office/powerpoint/2010/main" val="224424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3072-6920-48D0-A929-F3DAEAD8CECF}"/>
              </a:ext>
            </a:extLst>
          </p:cNvPr>
          <p:cNvSpPr>
            <a:spLocks noGrp="1"/>
          </p:cNvSpPr>
          <p:nvPr>
            <p:ph type="title" idx="4294967295"/>
          </p:nvPr>
        </p:nvSpPr>
        <p:spPr>
          <a:xfrm>
            <a:off x="1338604" y="96253"/>
            <a:ext cx="9514792" cy="966376"/>
          </a:xfrm>
          <a:prstGeom prst="rect">
            <a:avLst/>
          </a:prstGeom>
        </p:spPr>
        <p:txBody>
          <a:bodyPr vert="horz" lIns="91440" tIns="45720" rIns="91440" bIns="45720" rtlCol="0" anchor="ctr">
            <a:normAutofit/>
          </a:bodyPr>
          <a:lstStyle/>
          <a:p>
            <a:pPr algn="ctr"/>
            <a:r>
              <a:rPr lang="en-US" sz="4800" kern="1200" dirty="0">
                <a:solidFill>
                  <a:schemeClr val="tx1"/>
                </a:solidFill>
                <a:latin typeface="+mj-lt"/>
                <a:ea typeface="+mj-ea"/>
                <a:cs typeface="+mj-cs"/>
              </a:rPr>
              <a:t>Add factors</a:t>
            </a:r>
          </a:p>
        </p:txBody>
      </p:sp>
      <p:sp>
        <p:nvSpPr>
          <p:cNvPr id="13" name="Rectangle 12">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11" name="Content Placeholder 2">
            <a:extLst>
              <a:ext uri="{FF2B5EF4-FFF2-40B4-BE49-F238E27FC236}">
                <a16:creationId xmlns:a16="http://schemas.microsoft.com/office/drawing/2014/main" id="{4E2E53DF-6422-4851-894E-D19A8405DA2D}"/>
              </a:ext>
            </a:extLst>
          </p:cNvPr>
          <p:cNvGraphicFramePr>
            <a:graphicFrameLocks noGrp="1"/>
          </p:cNvGraphicFramePr>
          <p:nvPr>
            <p:ph idx="1"/>
            <p:extLst>
              <p:ext uri="{D42A27DB-BD31-4B8C-83A1-F6EECF244321}">
                <p14:modId xmlns:p14="http://schemas.microsoft.com/office/powerpoint/2010/main" val="2480200849"/>
              </p:ext>
            </p:extLst>
          </p:nvPr>
        </p:nvGraphicFramePr>
        <p:xfrm>
          <a:off x="1817681" y="1062629"/>
          <a:ext cx="9035715"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9487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5462-4FB4-4857-9934-8764A88D9AC2}"/>
              </a:ext>
            </a:extLst>
          </p:cNvPr>
          <p:cNvSpPr>
            <a:spLocks noGrp="1"/>
          </p:cNvSpPr>
          <p:nvPr>
            <p:ph type="title" idx="4294967295"/>
          </p:nvPr>
        </p:nvSpPr>
        <p:spPr>
          <a:xfrm>
            <a:off x="838200" y="323014"/>
            <a:ext cx="10506075" cy="1011238"/>
          </a:xfrm>
          <a:prstGeom prst="rect">
            <a:avLst/>
          </a:prstGeom>
        </p:spPr>
        <p:txBody>
          <a:bodyPr vert="horz" lIns="91440" tIns="45720" rIns="91440" bIns="45720" rtlCol="0" anchor="ctr">
            <a:normAutofit/>
          </a:bodyPr>
          <a:lstStyle/>
          <a:p>
            <a:r>
              <a:rPr lang="en-US" kern="1200" dirty="0">
                <a:solidFill>
                  <a:schemeClr val="tx1"/>
                </a:solidFill>
                <a:latin typeface="+mj-lt"/>
                <a:ea typeface="+mj-ea"/>
                <a:cs typeface="+mj-cs"/>
              </a:rPr>
              <a:t>Legislation passed in response to pandemic</a:t>
            </a:r>
          </a:p>
        </p:txBody>
      </p:sp>
      <p:graphicFrame>
        <p:nvGraphicFramePr>
          <p:cNvPr id="39" name="Content Placeholder 2">
            <a:extLst>
              <a:ext uri="{FF2B5EF4-FFF2-40B4-BE49-F238E27FC236}">
                <a16:creationId xmlns:a16="http://schemas.microsoft.com/office/drawing/2014/main" id="{000B8855-D0B2-45EF-8110-09EEF6818BD3}"/>
              </a:ext>
            </a:extLst>
          </p:cNvPr>
          <p:cNvGraphicFramePr/>
          <p:nvPr>
            <p:extLst>
              <p:ext uri="{D42A27DB-BD31-4B8C-83A1-F6EECF244321}">
                <p14:modId xmlns:p14="http://schemas.microsoft.com/office/powerpoint/2010/main" val="269851802"/>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1825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B23072-6920-48D0-A929-F3DAEAD8CECF}"/>
              </a:ext>
            </a:extLst>
          </p:cNvPr>
          <p:cNvSpPr>
            <a:spLocks noGrp="1"/>
          </p:cNvSpPr>
          <p:nvPr>
            <p:ph type="title" idx="4294967295"/>
          </p:nvPr>
        </p:nvSpPr>
        <p:spPr>
          <a:xfrm>
            <a:off x="643467" y="321734"/>
            <a:ext cx="10905066" cy="1135737"/>
          </a:xfrm>
          <a:prstGeom prst="rect">
            <a:avLst/>
          </a:prstGeom>
        </p:spPr>
        <p:txBody>
          <a:bodyPr vert="horz" lIns="91440" tIns="45720" rIns="91440" bIns="45720" rtlCol="0" anchor="ctr">
            <a:normAutofit/>
          </a:bodyPr>
          <a:lstStyle/>
          <a:p>
            <a:pPr algn="ctr"/>
            <a:r>
              <a:rPr lang="en-US" kern="1200" dirty="0">
                <a:solidFill>
                  <a:schemeClr val="tx1"/>
                </a:solidFill>
                <a:latin typeface="+mj-lt"/>
                <a:ea typeface="+mj-ea"/>
                <a:cs typeface="+mj-cs"/>
              </a:rPr>
              <a:t>Accounting for COVID legislation</a:t>
            </a:r>
          </a:p>
        </p:txBody>
      </p:sp>
      <p:sp>
        <p:nvSpPr>
          <p:cNvPr id="3" name="Content Placeholder 2">
            <a:extLst>
              <a:ext uri="{FF2B5EF4-FFF2-40B4-BE49-F238E27FC236}">
                <a16:creationId xmlns:a16="http://schemas.microsoft.com/office/drawing/2014/main" id="{7811DC3D-DE09-44B0-A6CA-EBAC92BB029B}"/>
              </a:ext>
            </a:extLst>
          </p:cNvPr>
          <p:cNvSpPr>
            <a:spLocks noGrp="1"/>
          </p:cNvSpPr>
          <p:nvPr>
            <p:ph idx="1"/>
          </p:nvPr>
        </p:nvSpPr>
        <p:spPr>
          <a:xfrm>
            <a:off x="643467" y="1457471"/>
            <a:ext cx="10905066" cy="4719492"/>
          </a:xfrm>
        </p:spPr>
        <p:txBody>
          <a:bodyPr vert="horz" lIns="91440" tIns="45720" rIns="91440" bIns="45720" rtlCol="0">
            <a:normAutofit/>
          </a:bodyPr>
          <a:lstStyle/>
          <a:p>
            <a:endParaRPr lang="en-US" sz="2000" dirty="0"/>
          </a:p>
          <a:p>
            <a:r>
              <a:rPr lang="en-US" dirty="0"/>
              <a:t>Scores (CBO, JCT)</a:t>
            </a:r>
          </a:p>
          <a:p>
            <a:pPr lvl="1">
              <a:buFont typeface="Courier New" panose="02070309020205020404" pitchFamily="49" charset="0"/>
              <a:buChar char="o"/>
            </a:pPr>
            <a:r>
              <a:rPr lang="en-US" sz="2800" dirty="0"/>
              <a:t>Break down each piece of legislation into revenue and spending</a:t>
            </a:r>
          </a:p>
          <a:p>
            <a:r>
              <a:rPr lang="en-US" dirty="0"/>
              <a:t>Grants</a:t>
            </a:r>
          </a:p>
          <a:p>
            <a:pPr lvl="1">
              <a:buFont typeface="Courier New" panose="02070309020205020404" pitchFamily="49" charset="0"/>
              <a:buChar char="o"/>
            </a:pPr>
            <a:r>
              <a:rPr lang="en-US" sz="2800" dirty="0"/>
              <a:t>Timing assumptions</a:t>
            </a:r>
          </a:p>
          <a:p>
            <a:pPr lvl="2">
              <a:buFont typeface="Wingdings" pitchFamily="2" charset="2"/>
              <a:buChar char="§"/>
            </a:pPr>
            <a:r>
              <a:rPr lang="en-US" sz="2400" dirty="0"/>
              <a:t>Ex: BEA put all grants into Q2 2020</a:t>
            </a:r>
          </a:p>
          <a:p>
            <a:pPr lvl="2">
              <a:buFont typeface="Wingdings" pitchFamily="2" charset="2"/>
              <a:buChar char="§"/>
            </a:pPr>
            <a:r>
              <a:rPr lang="en-US" sz="2400" dirty="0"/>
              <a:t>We believe money will be spent evenly over the next 6 quarters</a:t>
            </a:r>
          </a:p>
          <a:p>
            <a:pPr lvl="1">
              <a:buFont typeface="Courier New" panose="02070309020205020404" pitchFamily="49" charset="0"/>
              <a:buChar char="o"/>
            </a:pPr>
            <a:r>
              <a:rPr lang="en-US" sz="2800" dirty="0"/>
              <a:t>Reattribute Medicaid and UI to states</a:t>
            </a:r>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0046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2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B23072-6920-48D0-A929-F3DAEAD8CECF}"/>
              </a:ext>
            </a:extLst>
          </p:cNvPr>
          <p:cNvSpPr>
            <a:spLocks noGrp="1"/>
          </p:cNvSpPr>
          <p:nvPr>
            <p:ph type="title" idx="4294967295"/>
          </p:nvPr>
        </p:nvSpPr>
        <p:spPr>
          <a:xfrm>
            <a:off x="838200" y="365126"/>
            <a:ext cx="10515600" cy="1137060"/>
          </a:xfrm>
          <a:prstGeom prst="rect">
            <a:avLst/>
          </a:prstGeom>
        </p:spPr>
        <p:txBody>
          <a:bodyPr vert="horz" lIns="91440" tIns="45720" rIns="91440" bIns="45720" rtlCol="0" anchor="ctr">
            <a:normAutofit/>
          </a:bodyPr>
          <a:lstStyle/>
          <a:p>
            <a:pPr algn="ctr"/>
            <a:r>
              <a:rPr lang="en-US" kern="1200" dirty="0">
                <a:solidFill>
                  <a:schemeClr val="tx1"/>
                </a:solidFill>
                <a:latin typeface="+mj-lt"/>
                <a:ea typeface="+mj-ea"/>
                <a:cs typeface="+mj-cs"/>
              </a:rPr>
              <a:t>Automatic Stabilizers</a:t>
            </a:r>
          </a:p>
        </p:txBody>
      </p:sp>
      <p:sp>
        <p:nvSpPr>
          <p:cNvPr id="33" name="Arc 2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811DC3D-DE09-44B0-A6CA-EBAC92BB029B}"/>
              </a:ext>
            </a:extLst>
          </p:cNvPr>
          <p:cNvSpPr>
            <a:spLocks noGrp="1"/>
          </p:cNvSpPr>
          <p:nvPr>
            <p:ph idx="1"/>
          </p:nvPr>
        </p:nvSpPr>
        <p:spPr>
          <a:xfrm>
            <a:off x="838200" y="1591878"/>
            <a:ext cx="10515600" cy="4585085"/>
          </a:xfrm>
        </p:spPr>
        <p:txBody>
          <a:bodyPr vert="horz" lIns="91440" tIns="45720" rIns="91440" bIns="45720" rtlCol="0">
            <a:normAutofit/>
          </a:bodyPr>
          <a:lstStyle/>
          <a:p>
            <a:pPr marL="0" indent="0">
              <a:buNone/>
            </a:pPr>
            <a:endParaRPr lang="en-US" dirty="0"/>
          </a:p>
          <a:p>
            <a:r>
              <a:rPr lang="en-US" dirty="0"/>
              <a:t>Revenue</a:t>
            </a:r>
          </a:p>
          <a:p>
            <a:pPr lvl="1">
              <a:buFont typeface="Courier New" panose="02070309020205020404" pitchFamily="49" charset="0"/>
              <a:buChar char="o"/>
            </a:pPr>
            <a:r>
              <a:rPr lang="en-US" dirty="0"/>
              <a:t>Calculate change in pre and post-COVID tax base projections</a:t>
            </a:r>
          </a:p>
          <a:p>
            <a:pPr lvl="1">
              <a:buFont typeface="Courier New" panose="02070309020205020404" pitchFamily="49" charset="0"/>
              <a:buChar char="o"/>
            </a:pPr>
            <a:r>
              <a:rPr lang="en-US" dirty="0"/>
              <a:t>Multiply elasticity of each tax with respect to the change</a:t>
            </a:r>
          </a:p>
          <a:p>
            <a:pPr marL="457200" lvl="1" indent="0">
              <a:buNone/>
            </a:pPr>
            <a:endParaRPr lang="en-US" dirty="0"/>
          </a:p>
          <a:p>
            <a:r>
              <a:rPr lang="en-US" dirty="0"/>
              <a:t>Spending</a:t>
            </a:r>
          </a:p>
          <a:p>
            <a:pPr lvl="1">
              <a:buFont typeface="Courier New" panose="02070309020205020404" pitchFamily="49" charset="0"/>
              <a:buChar char="o"/>
            </a:pPr>
            <a:r>
              <a:rPr lang="en-US" dirty="0"/>
              <a:t>Calculate change in pre and post-COVID unemployment </a:t>
            </a:r>
          </a:p>
          <a:p>
            <a:pPr lvl="1">
              <a:buFont typeface="Courier New" panose="02070309020205020404" pitchFamily="49" charset="0"/>
              <a:buChar char="o"/>
            </a:pPr>
            <a:r>
              <a:rPr lang="en-US" dirty="0"/>
              <a:t>Multiply automatic stabilizer in prior year by this change</a:t>
            </a:r>
          </a:p>
        </p:txBody>
      </p:sp>
    </p:spTree>
    <p:extLst>
      <p:ext uri="{BB962C8B-B14F-4D97-AF65-F5344CB8AC3E}">
        <p14:creationId xmlns:p14="http://schemas.microsoft.com/office/powerpoint/2010/main" val="406158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Rectangle 5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5B23072-6920-48D0-A929-F3DAEAD8CECF}"/>
              </a:ext>
            </a:extLst>
          </p:cNvPr>
          <p:cNvSpPr>
            <a:spLocks noGrp="1"/>
          </p:cNvSpPr>
          <p:nvPr>
            <p:ph type="title" idx="4294967295"/>
          </p:nvPr>
        </p:nvSpPr>
        <p:spPr>
          <a:xfrm>
            <a:off x="958506" y="800392"/>
            <a:ext cx="10264697" cy="1212102"/>
          </a:xfrm>
          <a:prstGeom prst="rect">
            <a:avLst/>
          </a:prstGeom>
        </p:spPr>
        <p:txBody>
          <a:bodyPr vert="horz" lIns="91440" tIns="45720" rIns="91440" bIns="45720" rtlCol="0" anchor="ctr">
            <a:normAutofit/>
          </a:bodyPr>
          <a:lstStyle/>
          <a:p>
            <a:pPr algn="ctr"/>
            <a:r>
              <a:rPr lang="en-US" kern="1200" dirty="0">
                <a:solidFill>
                  <a:srgbClr val="FFFFFF"/>
                </a:solidFill>
                <a:latin typeface="+mj-lt"/>
                <a:ea typeface="+mj-ea"/>
                <a:cs typeface="+mj-cs"/>
              </a:rPr>
              <a:t>Marginal Propensities to Consume</a:t>
            </a:r>
          </a:p>
        </p:txBody>
      </p:sp>
      <p:sp>
        <p:nvSpPr>
          <p:cNvPr id="3" name="Content Placeholder 2">
            <a:extLst>
              <a:ext uri="{FF2B5EF4-FFF2-40B4-BE49-F238E27FC236}">
                <a16:creationId xmlns:a16="http://schemas.microsoft.com/office/drawing/2014/main" id="{7811DC3D-DE09-44B0-A6CA-EBAC92BB029B}"/>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0" indent="0">
              <a:buNone/>
            </a:pPr>
            <a:endParaRPr lang="en-US" dirty="0"/>
          </a:p>
          <a:p>
            <a:r>
              <a:rPr lang="en-US" dirty="0"/>
              <a:t>Translate taxes and transfers into dollars of consumption by applying the respective MPC over appropriate lags</a:t>
            </a:r>
          </a:p>
          <a:p>
            <a:pPr marL="0" indent="0">
              <a:buNone/>
            </a:pPr>
            <a:endParaRPr lang="en-US" dirty="0"/>
          </a:p>
          <a:p>
            <a:r>
              <a:rPr lang="en-US" dirty="0"/>
              <a:t>Post-COVID</a:t>
            </a:r>
          </a:p>
          <a:p>
            <a:pPr lvl="1"/>
            <a:r>
              <a:rPr lang="en-US" dirty="0"/>
              <a:t>Revised MPCs to reflect the behavioral changes and the inclusion of subsidies.  </a:t>
            </a:r>
          </a:p>
        </p:txBody>
      </p:sp>
    </p:spTree>
    <p:extLst>
      <p:ext uri="{BB962C8B-B14F-4D97-AF65-F5344CB8AC3E}">
        <p14:creationId xmlns:p14="http://schemas.microsoft.com/office/powerpoint/2010/main" val="4273563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0A987E25-5FB8-4BB2-B7C1-7D6570F2ABEC}"/>
              </a:ext>
            </a:extLst>
          </p:cNvPr>
          <p:cNvGraphicFramePr>
            <a:graphicFrameLocks noGrp="1"/>
          </p:cNvGraphicFramePr>
          <p:nvPr>
            <p:ph idx="1"/>
            <p:extLst>
              <p:ext uri="{D42A27DB-BD31-4B8C-83A1-F6EECF244321}">
                <p14:modId xmlns:p14="http://schemas.microsoft.com/office/powerpoint/2010/main" val="3172221389"/>
              </p:ext>
            </p:extLst>
          </p:nvPr>
        </p:nvGraphicFramePr>
        <p:xfrm>
          <a:off x="1696250" y="1305150"/>
          <a:ext cx="8799500" cy="4903144"/>
        </p:xfrm>
        <a:graphic>
          <a:graphicData uri="http://schemas.openxmlformats.org/drawingml/2006/table">
            <a:tbl>
              <a:tblPr firstRow="1" firstCol="1" bandRow="1">
                <a:tableStyleId>{5C22544A-7EE6-4342-B048-85BDC9FD1C3A}</a:tableStyleId>
              </a:tblPr>
              <a:tblGrid>
                <a:gridCol w="1563573">
                  <a:extLst>
                    <a:ext uri="{9D8B030D-6E8A-4147-A177-3AD203B41FA5}">
                      <a16:colId xmlns:a16="http://schemas.microsoft.com/office/drawing/2014/main" val="2760281036"/>
                    </a:ext>
                  </a:extLst>
                </a:gridCol>
                <a:gridCol w="1141098">
                  <a:extLst>
                    <a:ext uri="{9D8B030D-6E8A-4147-A177-3AD203B41FA5}">
                      <a16:colId xmlns:a16="http://schemas.microsoft.com/office/drawing/2014/main" val="2312859864"/>
                    </a:ext>
                  </a:extLst>
                </a:gridCol>
                <a:gridCol w="2010900">
                  <a:extLst>
                    <a:ext uri="{9D8B030D-6E8A-4147-A177-3AD203B41FA5}">
                      <a16:colId xmlns:a16="http://schemas.microsoft.com/office/drawing/2014/main" val="2740087221"/>
                    </a:ext>
                  </a:extLst>
                </a:gridCol>
                <a:gridCol w="1879394">
                  <a:extLst>
                    <a:ext uri="{9D8B030D-6E8A-4147-A177-3AD203B41FA5}">
                      <a16:colId xmlns:a16="http://schemas.microsoft.com/office/drawing/2014/main" val="3490965719"/>
                    </a:ext>
                  </a:extLst>
                </a:gridCol>
                <a:gridCol w="2204535">
                  <a:extLst>
                    <a:ext uri="{9D8B030D-6E8A-4147-A177-3AD203B41FA5}">
                      <a16:colId xmlns:a16="http://schemas.microsoft.com/office/drawing/2014/main" val="3782537749"/>
                    </a:ext>
                  </a:extLst>
                </a:gridCol>
              </a:tblGrid>
              <a:tr h="573029">
                <a:tc>
                  <a:txBody>
                    <a:bodyPr/>
                    <a:lstStyle/>
                    <a:p>
                      <a:pPr marL="0" marR="0" algn="ctr">
                        <a:lnSpc>
                          <a:spcPct val="107000"/>
                        </a:lnSpc>
                        <a:spcBef>
                          <a:spcPts val="0"/>
                        </a:spcBef>
                        <a:spcAft>
                          <a:spcPts val="0"/>
                        </a:spcAft>
                      </a:pPr>
                      <a:r>
                        <a:rPr lang="en-US" sz="1600" dirty="0">
                          <a:effectLst/>
                          <a:latin typeface="+mn-lt"/>
                        </a:rPr>
                        <a:t>Type</a:t>
                      </a:r>
                      <a:endParaRPr lang="en-US" sz="16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mn-lt"/>
                        </a:rPr>
                        <a:t>Pre-COVID MPC</a:t>
                      </a:r>
                      <a:endParaRPr lang="en-US" sz="16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mn-lt"/>
                        </a:rPr>
                        <a:t>Pre-COVID Timing</a:t>
                      </a:r>
                      <a:endParaRPr lang="en-US" sz="16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mn-lt"/>
                        </a:rPr>
                        <a:t>Post-COVID MPC</a:t>
                      </a:r>
                      <a:endParaRPr lang="en-US" sz="16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mn-lt"/>
                        </a:rPr>
                        <a:t>Post-COVID Timing</a:t>
                      </a:r>
                      <a:endParaRPr lang="en-US" sz="1600" dirty="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91941024"/>
                  </a:ext>
                </a:extLst>
              </a:tr>
              <a:tr h="866023">
                <a:tc>
                  <a:txBody>
                    <a:bodyPr/>
                    <a:lstStyle/>
                    <a:p>
                      <a:pPr marL="0" marR="0" algn="ctr">
                        <a:lnSpc>
                          <a:spcPct val="107000"/>
                        </a:lnSpc>
                        <a:spcBef>
                          <a:spcPts val="0"/>
                        </a:spcBef>
                        <a:spcAft>
                          <a:spcPts val="0"/>
                        </a:spcAft>
                      </a:pPr>
                      <a:r>
                        <a:rPr lang="en-US" sz="1600">
                          <a:effectLst/>
                          <a:latin typeface="+mn-lt"/>
                        </a:rPr>
                        <a:t>Social Benefits</a:t>
                      </a:r>
                      <a:endParaRPr lang="en-US" sz="160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mn-lt"/>
                        </a:rPr>
                        <a:t>0.9</a:t>
                      </a:r>
                      <a:endParaRPr lang="en-US" sz="16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mn-lt"/>
                        </a:rPr>
                        <a:t>Evenly over 4 quarters</a:t>
                      </a:r>
                      <a:endParaRPr lang="en-US" sz="16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mn-lt"/>
                        </a:rPr>
                        <a:t>0.86</a:t>
                      </a:r>
                      <a:r>
                        <a:rPr lang="en-US" sz="1600" dirty="0">
                          <a:effectLst/>
                          <a:latin typeface="+mn-lt"/>
                          <a:cs typeface="Arial" panose="020B0604020202020204" pitchFamily="34" charset="0"/>
                        </a:rPr>
                        <a:t> (Stimulus checks have lower MPC than UI)</a:t>
                      </a:r>
                      <a:endParaRPr lang="en-US" sz="1600" dirty="0">
                        <a:effectLst/>
                        <a:latin typeface="+mn-lt"/>
                      </a:endParaRPr>
                    </a:p>
                  </a:txBody>
                  <a:tcPr marL="68580" marR="68580" marT="0" marB="0"/>
                </a:tc>
                <a:tc>
                  <a:txBody>
                    <a:bodyPr/>
                    <a:lstStyle/>
                    <a:p>
                      <a:pPr marL="0" marR="0" algn="ctr">
                        <a:lnSpc>
                          <a:spcPct val="107000"/>
                        </a:lnSpc>
                        <a:spcBef>
                          <a:spcPts val="0"/>
                        </a:spcBef>
                        <a:spcAft>
                          <a:spcPts val="0"/>
                        </a:spcAft>
                      </a:pPr>
                      <a:r>
                        <a:rPr lang="en-US" sz="1600" dirty="0">
                          <a:effectLst/>
                          <a:latin typeface="+mn-lt"/>
                        </a:rPr>
                        <a:t>8 quarters, gradually declining</a:t>
                      </a:r>
                    </a:p>
                  </a:txBody>
                  <a:tcPr marL="68580" marR="68580" marT="0" marB="0"/>
                </a:tc>
                <a:extLst>
                  <a:ext uri="{0D108BD9-81ED-4DB2-BD59-A6C34878D82A}">
                    <a16:rowId xmlns:a16="http://schemas.microsoft.com/office/drawing/2014/main" val="1738285540"/>
                  </a:ext>
                </a:extLst>
              </a:tr>
              <a:tr h="573029">
                <a:tc>
                  <a:txBody>
                    <a:bodyPr/>
                    <a:lstStyle/>
                    <a:p>
                      <a:pPr marL="0" marR="0" algn="ctr">
                        <a:lnSpc>
                          <a:spcPct val="107000"/>
                        </a:lnSpc>
                        <a:spcBef>
                          <a:spcPts val="0"/>
                        </a:spcBef>
                        <a:spcAft>
                          <a:spcPts val="0"/>
                        </a:spcAft>
                      </a:pPr>
                      <a:r>
                        <a:rPr lang="en-US" sz="1600">
                          <a:effectLst/>
                          <a:latin typeface="+mn-lt"/>
                        </a:rPr>
                        <a:t>Health Outlays</a:t>
                      </a:r>
                      <a:endParaRPr lang="en-US" sz="160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latin typeface="+mn-lt"/>
                        </a:rPr>
                        <a:t>0.9</a:t>
                      </a:r>
                      <a:endParaRPr lang="en-US" sz="160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mn-lt"/>
                        </a:rPr>
                        <a:t>Evenly over 4 quarters</a:t>
                      </a:r>
                      <a:endParaRPr lang="en-US" sz="16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mn-lt"/>
                        </a:rPr>
                        <a:t>Unchanged</a:t>
                      </a:r>
                      <a:endParaRPr lang="en-US" sz="16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mn-lt"/>
                        </a:rPr>
                        <a:t>Unchanged </a:t>
                      </a:r>
                      <a:endParaRPr lang="en-US" sz="1600" dirty="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32119802"/>
                  </a:ext>
                </a:extLst>
              </a:tr>
              <a:tr h="573029">
                <a:tc>
                  <a:txBody>
                    <a:bodyPr/>
                    <a:lstStyle/>
                    <a:p>
                      <a:pPr marL="0" marR="0" algn="ctr">
                        <a:lnSpc>
                          <a:spcPct val="107000"/>
                        </a:lnSpc>
                        <a:spcBef>
                          <a:spcPts val="0"/>
                        </a:spcBef>
                        <a:spcAft>
                          <a:spcPts val="0"/>
                        </a:spcAft>
                      </a:pPr>
                      <a:r>
                        <a:rPr lang="en-US" sz="1600">
                          <a:effectLst/>
                          <a:latin typeface="+mn-lt"/>
                        </a:rPr>
                        <a:t>Corp Taxes</a:t>
                      </a:r>
                      <a:endParaRPr lang="en-US" sz="160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latin typeface="+mn-lt"/>
                        </a:rPr>
                        <a:t>-0.4</a:t>
                      </a:r>
                      <a:endParaRPr lang="en-US" sz="160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latin typeface="+mn-lt"/>
                        </a:rPr>
                        <a:t>Evenly over 12 quarters</a:t>
                      </a:r>
                      <a:endParaRPr lang="en-US" sz="160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mn-lt"/>
                        </a:rPr>
                        <a:t>Unchanged</a:t>
                      </a:r>
                      <a:endParaRPr lang="en-US" sz="16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mn-lt"/>
                        </a:rPr>
                        <a:t>Unchanged</a:t>
                      </a:r>
                      <a:endParaRPr lang="en-US" sz="1600" dirty="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29392723"/>
                  </a:ext>
                </a:extLst>
              </a:tr>
              <a:tr h="1159017">
                <a:tc>
                  <a:txBody>
                    <a:bodyPr/>
                    <a:lstStyle/>
                    <a:p>
                      <a:pPr marL="0" marR="0" algn="ctr">
                        <a:lnSpc>
                          <a:spcPct val="107000"/>
                        </a:lnSpc>
                        <a:spcBef>
                          <a:spcPts val="0"/>
                        </a:spcBef>
                        <a:spcAft>
                          <a:spcPts val="0"/>
                        </a:spcAft>
                      </a:pPr>
                      <a:r>
                        <a:rPr lang="en-US" sz="1600">
                          <a:effectLst/>
                          <a:latin typeface="+mn-lt"/>
                        </a:rPr>
                        <a:t>Non-corp Taxes</a:t>
                      </a:r>
                      <a:endParaRPr lang="en-US" sz="160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latin typeface="+mn-lt"/>
                        </a:rPr>
                        <a:t>-0.6</a:t>
                      </a:r>
                      <a:endParaRPr lang="en-US" sz="160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mn-lt"/>
                        </a:rPr>
                        <a:t>8 quarters: </a:t>
                      </a:r>
                    </a:p>
                    <a:p>
                      <a:pPr marL="0" marR="0" algn="ctr">
                        <a:lnSpc>
                          <a:spcPct val="107000"/>
                        </a:lnSpc>
                        <a:spcBef>
                          <a:spcPts val="0"/>
                        </a:spcBef>
                        <a:spcAft>
                          <a:spcPts val="0"/>
                        </a:spcAft>
                      </a:pPr>
                      <a:r>
                        <a:rPr lang="en-US" sz="1600" dirty="0">
                          <a:effectLst/>
                          <a:latin typeface="+mn-lt"/>
                        </a:rPr>
                        <a:t>20% in Q1 and Q2.</a:t>
                      </a:r>
                    </a:p>
                    <a:p>
                      <a:pPr marL="0" marR="0" algn="ctr">
                        <a:lnSpc>
                          <a:spcPct val="107000"/>
                        </a:lnSpc>
                        <a:spcBef>
                          <a:spcPts val="0"/>
                        </a:spcBef>
                        <a:spcAft>
                          <a:spcPts val="0"/>
                        </a:spcAft>
                      </a:pPr>
                      <a:r>
                        <a:rPr lang="en-US" sz="1600" dirty="0">
                          <a:effectLst/>
                          <a:latin typeface="+mn-lt"/>
                        </a:rPr>
                        <a:t>60% evenly over last 6 quarters</a:t>
                      </a:r>
                      <a:endParaRPr lang="en-US" sz="16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mn-lt"/>
                        </a:rPr>
                        <a:t>Unchanged</a:t>
                      </a:r>
                      <a:endParaRPr lang="en-US" sz="16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mn-lt"/>
                        </a:rPr>
                        <a:t>Unchanged</a:t>
                      </a:r>
                      <a:endParaRPr lang="en-US" sz="1600" dirty="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97033695"/>
                  </a:ext>
                </a:extLst>
              </a:tr>
              <a:tr h="1159017">
                <a:tc>
                  <a:txBody>
                    <a:bodyPr/>
                    <a:lstStyle/>
                    <a:p>
                      <a:pPr marL="0" marR="0" algn="ctr">
                        <a:lnSpc>
                          <a:spcPct val="107000"/>
                        </a:lnSpc>
                        <a:spcBef>
                          <a:spcPts val="0"/>
                        </a:spcBef>
                        <a:spcAft>
                          <a:spcPts val="0"/>
                        </a:spcAft>
                      </a:pPr>
                      <a:r>
                        <a:rPr lang="en-US" sz="1600" dirty="0">
                          <a:effectLst/>
                          <a:latin typeface="+mn-lt"/>
                        </a:rPr>
                        <a:t>Subsidies</a:t>
                      </a:r>
                      <a:endParaRPr lang="en-US" sz="16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mn-lt"/>
                        </a:rPr>
                        <a:t>*new*</a:t>
                      </a:r>
                      <a:endParaRPr lang="en-US" sz="16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mn-lt"/>
                        </a:rPr>
                        <a:t>*new*</a:t>
                      </a:r>
                      <a:endParaRPr lang="en-US" sz="16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mn-lt"/>
                        </a:rPr>
                        <a:t>0.45</a:t>
                      </a:r>
                      <a:endParaRPr lang="en-US" sz="16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mn-lt"/>
                        </a:rPr>
                        <a:t>12 quarters, gradually declining</a:t>
                      </a:r>
                    </a:p>
                    <a:p>
                      <a:pPr marL="0" marR="0" algn="ctr">
                        <a:lnSpc>
                          <a:spcPct val="107000"/>
                        </a:lnSpc>
                        <a:spcBef>
                          <a:spcPts val="0"/>
                        </a:spcBef>
                        <a:spcAft>
                          <a:spcPts val="0"/>
                        </a:spcAft>
                      </a:pPr>
                      <a:endParaRPr lang="en-US" sz="1600" dirty="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89674280"/>
                  </a:ext>
                </a:extLst>
              </a:tr>
            </a:tbl>
          </a:graphicData>
        </a:graphic>
      </p:graphicFrame>
      <p:sp>
        <p:nvSpPr>
          <p:cNvPr id="2" name="TextBox 1">
            <a:extLst>
              <a:ext uri="{FF2B5EF4-FFF2-40B4-BE49-F238E27FC236}">
                <a16:creationId xmlns:a16="http://schemas.microsoft.com/office/drawing/2014/main" id="{F7AF2863-1284-4E42-A623-91DDB4D071E6}"/>
              </a:ext>
            </a:extLst>
          </p:cNvPr>
          <p:cNvSpPr txBox="1"/>
          <p:nvPr/>
        </p:nvSpPr>
        <p:spPr>
          <a:xfrm>
            <a:off x="4620127" y="120316"/>
            <a:ext cx="5077326" cy="769441"/>
          </a:xfrm>
          <a:prstGeom prst="rect">
            <a:avLst/>
          </a:prstGeom>
          <a:noFill/>
        </p:spPr>
        <p:txBody>
          <a:bodyPr wrap="square" rtlCol="0">
            <a:spAutoFit/>
          </a:bodyPr>
          <a:lstStyle/>
          <a:p>
            <a:r>
              <a:rPr lang="en-US" sz="4400" dirty="0">
                <a:latin typeface="+mj-lt"/>
              </a:rPr>
              <a:t>MPC Changes</a:t>
            </a:r>
          </a:p>
        </p:txBody>
      </p:sp>
    </p:spTree>
    <p:extLst>
      <p:ext uri="{BB962C8B-B14F-4D97-AF65-F5344CB8AC3E}">
        <p14:creationId xmlns:p14="http://schemas.microsoft.com/office/powerpoint/2010/main" val="3715370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a:extLst>
              <a:ext uri="{FF2B5EF4-FFF2-40B4-BE49-F238E27FC236}">
                <a16:creationId xmlns:a16="http://schemas.microsoft.com/office/drawing/2014/main" id="{D0771894-8EB3-413C-ABA9-3D8CCE5F4792}"/>
              </a:ext>
            </a:extLst>
          </p:cNvPr>
          <p:cNvGraphicFramePr>
            <a:graphicFrameLocks noGrp="1"/>
          </p:cNvGraphicFramePr>
          <p:nvPr>
            <p:ph idx="1"/>
            <p:extLst>
              <p:ext uri="{D42A27DB-BD31-4B8C-83A1-F6EECF244321}">
                <p14:modId xmlns:p14="http://schemas.microsoft.com/office/powerpoint/2010/main" val="1527883251"/>
              </p:ext>
            </p:extLst>
          </p:nvPr>
        </p:nvGraphicFramePr>
        <p:xfrm>
          <a:off x="838200" y="1476709"/>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FE3BD73F-55D3-FA42-B57D-91EDFD1AA475}"/>
              </a:ext>
            </a:extLst>
          </p:cNvPr>
          <p:cNvSpPr txBox="1"/>
          <p:nvPr/>
        </p:nvSpPr>
        <p:spPr>
          <a:xfrm>
            <a:off x="3753853" y="517358"/>
            <a:ext cx="4451684" cy="769441"/>
          </a:xfrm>
          <a:prstGeom prst="rect">
            <a:avLst/>
          </a:prstGeom>
          <a:noFill/>
        </p:spPr>
        <p:txBody>
          <a:bodyPr wrap="square" rtlCol="0">
            <a:spAutoFit/>
          </a:bodyPr>
          <a:lstStyle/>
          <a:p>
            <a:pPr algn="ctr"/>
            <a:r>
              <a:rPr lang="en-US" sz="4400" dirty="0">
                <a:latin typeface="+mj-lt"/>
              </a:rPr>
              <a:t>Example: PPP</a:t>
            </a:r>
            <a:endParaRPr lang="en-US" sz="4800" dirty="0"/>
          </a:p>
        </p:txBody>
      </p:sp>
    </p:spTree>
    <p:extLst>
      <p:ext uri="{BB962C8B-B14F-4D97-AF65-F5344CB8AC3E}">
        <p14:creationId xmlns:p14="http://schemas.microsoft.com/office/powerpoint/2010/main" val="30808232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A9F3DB0CD4D844B918872BCED9B9CF9" ma:contentTypeVersion="12" ma:contentTypeDescription="Create a new document." ma:contentTypeScope="" ma:versionID="61f75d9b13a46a58fd2456a565edcb9c">
  <xsd:schema xmlns:xsd="http://www.w3.org/2001/XMLSchema" xmlns:xs="http://www.w3.org/2001/XMLSchema" xmlns:p="http://schemas.microsoft.com/office/2006/metadata/properties" xmlns:ns2="cac5d118-ba7b-4807-b700-df6f95cfff50" xmlns:ns3="66951ee6-cd93-49c7-9437-e871b2a117d6" targetNamespace="http://schemas.microsoft.com/office/2006/metadata/properties" ma:root="true" ma:fieldsID="d86870d415110e2c98f3a885b29630d1" ns2:_="" ns3:_="">
    <xsd:import namespace="cac5d118-ba7b-4807-b700-df6f95cfff50"/>
    <xsd:import namespace="66951ee6-cd93-49c7-9437-e871b2a117d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5d118-ba7b-4807-b700-df6f95cfff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6951ee6-cd93-49c7-9437-e871b2a117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89AFA8-C826-45AB-A329-6652F9EE07F4}">
  <ds:schemaRefs>
    <ds:schemaRef ds:uri="http://schemas.microsoft.com/office/2006/metadata/properties"/>
    <ds:schemaRef ds:uri="cac5d118-ba7b-4807-b700-df6f95cfff50"/>
    <ds:schemaRef ds:uri="http://purl.org/dc/dcmitype/"/>
    <ds:schemaRef ds:uri="http://purl.org/dc/elements/1.1/"/>
    <ds:schemaRef ds:uri="66951ee6-cd93-49c7-9437-e871b2a117d6"/>
    <ds:schemaRef ds:uri="http://schemas.microsoft.com/office/infopath/2007/PartnerControls"/>
    <ds:schemaRef ds:uri="http://purl.org/dc/terms/"/>
    <ds:schemaRef ds:uri="http://schemas.openxmlformats.org/package/2006/metadata/core-properties"/>
    <ds:schemaRef ds:uri="http://www.w3.org/XML/1998/namespace"/>
    <ds:schemaRef ds:uri="http://schemas.microsoft.com/office/2006/documentManagement/types"/>
  </ds:schemaRefs>
</ds:datastoreItem>
</file>

<file path=customXml/itemProps2.xml><?xml version="1.0" encoding="utf-8"?>
<ds:datastoreItem xmlns:ds="http://schemas.openxmlformats.org/officeDocument/2006/customXml" ds:itemID="{DE5CA524-39C5-4A8D-830D-10FA34FD37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c5d118-ba7b-4807-b700-df6f95cfff50"/>
    <ds:schemaRef ds:uri="66951ee6-cd93-49c7-9437-e871b2a117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135D900-4FFD-455A-821E-2E62104CE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TotalTime>
  <Words>465</Words>
  <Application>Microsoft Macintosh PowerPoint</Application>
  <PresentationFormat>Widescreen</PresentationFormat>
  <Paragraphs>112</Paragraphs>
  <Slides>11</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Wingdings</vt:lpstr>
      <vt:lpstr>Office Theme</vt:lpstr>
      <vt:lpstr>Fiscal Impact Measure</vt:lpstr>
      <vt:lpstr>Changes to the FIM</vt:lpstr>
      <vt:lpstr>Add factors</vt:lpstr>
      <vt:lpstr>Legislation passed in response to pandemic</vt:lpstr>
      <vt:lpstr>Accounting for COVID legislation</vt:lpstr>
      <vt:lpstr>Automatic Stabilizers</vt:lpstr>
      <vt:lpstr>Marginal Propensities to Consume</vt:lpstr>
      <vt:lpstr>PowerPoint Presentation</vt:lpstr>
      <vt:lpstr>PowerPoint Presentation</vt:lpstr>
      <vt:lpstr>PowerPoint Presentation</vt:lpstr>
      <vt:lpstr>Example: PPP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Fiscal Impact Measure</dc:title>
  <dc:creator>Manuel Alcala Kovalski</dc:creator>
  <cp:lastModifiedBy>Manuel Alcala Kovalski</cp:lastModifiedBy>
  <cp:revision>1</cp:revision>
  <dcterms:created xsi:type="dcterms:W3CDTF">2020-09-16T13:53:09Z</dcterms:created>
  <dcterms:modified xsi:type="dcterms:W3CDTF">2020-09-16T14:06:10Z</dcterms:modified>
</cp:coreProperties>
</file>