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6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80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F3DB0CD4D844B918872BCED9B9CF9" ma:contentTypeVersion="12" ma:contentTypeDescription="Create a new document." ma:contentTypeScope="" ma:versionID="61f75d9b13a46a58fd2456a565edcb9c">
  <xsd:schema xmlns:xsd="http://www.w3.org/2001/XMLSchema" xmlns:xs="http://www.w3.org/2001/XMLSchema" xmlns:p="http://schemas.microsoft.com/office/2006/metadata/properties" xmlns:ns2="cac5d118-ba7b-4807-b700-df6f95cfff50" xmlns:ns3="66951ee6-cd93-49c7-9437-e871b2a117d6" targetNamespace="http://schemas.microsoft.com/office/2006/metadata/properties" ma:root="true" ma:fieldsID="d86870d415110e2c98f3a885b29630d1" ns2:_="" ns3:_="">
    <xsd:import namespace="cac5d118-ba7b-4807-b700-df6f95cfff50"/>
    <xsd:import namespace="66951ee6-cd93-49c7-9437-e871b2a11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5d118-ba7b-4807-b700-df6f95cfff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51ee6-cd93-49c7-9437-e871b2a117d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A43B81-388A-4A24-8794-2407DE58222A}"/>
</file>

<file path=customXml/itemProps2.xml><?xml version="1.0" encoding="utf-8"?>
<ds:datastoreItem xmlns:ds="http://schemas.openxmlformats.org/officeDocument/2006/customXml" ds:itemID="{563E9811-6C0A-48EB-ABDE-A6ADFF9FC4D2}"/>
</file>

<file path=customXml/itemProps3.xml><?xml version="1.0" encoding="utf-8"?>
<ds:datastoreItem xmlns:ds="http://schemas.openxmlformats.org/officeDocument/2006/customXml" ds:itemID="{6026BF84-B5DB-4CE9-BE18-FC17E8B688F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Brookings Institution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Parinitha Sastry</dc:creator>
  <cp:lastModifiedBy>Parinitha Sastry</cp:lastModifiedBy>
  <cp:revision>1</cp:revision>
  <dcterms:created xsi:type="dcterms:W3CDTF">2014-11-26T19:14:26Z</dcterms:created>
  <dcterms:modified xsi:type="dcterms:W3CDTF">2014-11-26T19:15:25Z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0x010100FA9F3DB0CD4D844B918872BCED9B9CF9</vt:lpwstr>
  </property>
  <property fmtid="{D5CDD505-2E9C-101B-9397-08002B2CF9AE}" pid="3" name="Order">
    <vt:r8>100</vt:r8>
  </property>
</Properties>
</file>