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7efadb91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47efadb91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06edbc1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06edbc1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06edbc1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06edbc1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06edbc10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06edbc10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hdx.healthdata.org/record/ihme-data/global-health-spending-1995-2019" TargetMode="External"/><Relationship Id="rId4" Type="http://schemas.openxmlformats.org/officeDocument/2006/relationships/hyperlink" Target="https://ghdx.healthdata.org/record/ihme-data/gbd-2019-healthcare-access-and-quality-1990-201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07850" y="1613825"/>
            <a:ext cx="4671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3673"/>
              <a:buNone/>
            </a:pPr>
            <a:r>
              <a:rPr lang="ar" sz="2940"/>
              <a:t>Integrating Health Data for Sustainable Development</a:t>
            </a:r>
            <a:endParaRPr sz="29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3673"/>
              <a:buNone/>
            </a:pPr>
            <a:r>
              <a:t/>
            </a:r>
            <a:endParaRPr sz="29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15900" y="25717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ar" sz="1858"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b="1" lang="ar" sz="1858">
                <a:latin typeface="Maven Pro"/>
                <a:ea typeface="Maven Pro"/>
                <a:cs typeface="Maven Pro"/>
                <a:sym typeface="Maven Pro"/>
              </a:rPr>
              <a:t>ata Integration Project </a:t>
            </a:r>
            <a:endParaRPr b="1" sz="1858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ar" sz="1858">
                <a:latin typeface="Maven Pro"/>
                <a:ea typeface="Maven Pro"/>
                <a:cs typeface="Maven Pro"/>
                <a:sym typeface="Maven Pro"/>
              </a:rPr>
              <a:t>Step 2: Integrating</a:t>
            </a:r>
            <a:endParaRPr sz="1654">
              <a:solidFill>
                <a:srgbClr val="FFFFFF"/>
              </a:solidFill>
              <a:highlight>
                <a:srgbClr val="0084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550" y="497225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0900" y="3229125"/>
            <a:ext cx="2647701" cy="20459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>
            <p:ph idx="1" type="subTitle"/>
          </p:nvPr>
        </p:nvSpPr>
        <p:spPr>
          <a:xfrm>
            <a:off x="615900" y="39044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40">
                <a:latin typeface="Arial"/>
                <a:ea typeface="Arial"/>
                <a:cs typeface="Arial"/>
                <a:sym typeface="Arial"/>
              </a:rPr>
              <a:t>Huthayfa Mutan</a:t>
            </a:r>
            <a:endParaRPr b="1" sz="204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Experiments</a:t>
            </a:r>
            <a:r>
              <a:rPr lang="ar"/>
              <a:t>. Chosen Datasets: 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303800" y="1466025"/>
            <a:ext cx="70305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Out of hundreds of </a:t>
            </a: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overwhelming</a:t>
            </a: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 datasets about </a:t>
            </a: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multiple</a:t>
            </a: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 of large sets of </a:t>
            </a: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indicators, the </a:t>
            </a: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choosing data sets are the following: </a:t>
            </a:r>
            <a:endParaRPr sz="1500">
              <a:solidFill>
                <a:srgbClr val="45454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Global Health Spending 1995-2019</a:t>
            </a:r>
            <a:endParaRPr sz="1500">
              <a:solidFill>
                <a:srgbClr val="45454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	</a:t>
            </a:r>
            <a:r>
              <a:rPr lang="ar" u="sng">
                <a:solidFill>
                  <a:schemeClr val="hlink"/>
                </a:solidFill>
                <a:hlinkClick r:id="rId3"/>
              </a:rPr>
              <a:t>https://ghdx.healthdata.org/record/ihme-data/global-health-spending-1995-2019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Global Burden of Disease Study 2019 (GBD 2019) Healthcare Access and Quality Index 1990-2019</a:t>
            </a:r>
            <a:endParaRPr sz="1500">
              <a:solidFill>
                <a:srgbClr val="45454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u="sng">
                <a:solidFill>
                  <a:schemeClr val="hlink"/>
                </a:solidFill>
                <a:hlinkClick r:id="rId4"/>
              </a:rPr>
              <a:t>https://ghdx.healthdata.org/record/ihme-data/gbd-2019-healthcare-access-and-quality-1990-2019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Reasons of choosing: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	1- Contains </a:t>
            </a:r>
            <a:r>
              <a:rPr lang="ar"/>
              <a:t>multiple</a:t>
            </a:r>
            <a:r>
              <a:rPr lang="ar"/>
              <a:t> valuable </a:t>
            </a:r>
            <a:r>
              <a:rPr lang="ar"/>
              <a:t>indicators</a:t>
            </a:r>
            <a:r>
              <a:rPr lang="ar"/>
              <a:t> over a wide range of countries.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	2- Well documented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r"/>
              <a:t>	3- Valuable data for the goal of the project.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Pipelining: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/>
              <a:t>Since the Healthcare Access and Quality Index dataset have similar values for </a:t>
            </a:r>
            <a:r>
              <a:rPr lang="ar" sz="1600"/>
              <a:t>multiple</a:t>
            </a:r>
            <a:r>
              <a:rPr lang="ar" sz="1600"/>
              <a:t> rows, such as: country name, </a:t>
            </a:r>
            <a:r>
              <a:rPr lang="ar" sz="1600"/>
              <a:t>indicator</a:t>
            </a:r>
            <a:r>
              <a:rPr lang="ar" sz="1600"/>
              <a:t> name, the first step is to convert these into a format easier to integrate which will be in the shape of: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ar" sz="1600"/>
              <a:t>(Country,Year) -&gt; Set of </a:t>
            </a:r>
            <a:r>
              <a:rPr b="1" lang="ar" sz="1600"/>
              <a:t>indicators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Algorithms: 		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String matching to match country names and codes and using the documentation of each dataset to match correctly.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r"/>
              <a:t>Date Matching to match the dates.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ER diagram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288" y="1381938"/>
            <a:ext cx="68675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