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7efadb91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7efadb91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7d5e075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7d5e075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7d5e075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7d5e075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7d5e075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7d5e075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7d5e075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7d5e075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7850" y="1613825"/>
            <a:ext cx="4671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3673"/>
              <a:buNone/>
            </a:pPr>
            <a:r>
              <a:rPr lang="ar" sz="2940"/>
              <a:t>Integrating Health Data for Sustainable Development</a:t>
            </a:r>
            <a:endParaRPr sz="29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3673"/>
              <a:buNone/>
            </a:pPr>
            <a:r>
              <a:t/>
            </a:r>
            <a:endParaRPr sz="29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15900" y="257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ar" sz="1858"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b="1" lang="ar" sz="1858">
                <a:latin typeface="Maven Pro"/>
                <a:ea typeface="Maven Pro"/>
                <a:cs typeface="Maven Pro"/>
                <a:sym typeface="Maven Pro"/>
              </a:rPr>
              <a:t>ata Integration Project </a:t>
            </a:r>
            <a:endParaRPr b="1" sz="1858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ar" sz="1858">
                <a:latin typeface="Maven Pro"/>
                <a:ea typeface="Maven Pro"/>
                <a:cs typeface="Maven Pro"/>
                <a:sym typeface="Maven Pro"/>
              </a:rPr>
              <a:t>Results</a:t>
            </a:r>
            <a:endParaRPr sz="1654">
              <a:solidFill>
                <a:srgbClr val="FFFFFF"/>
              </a:solidFill>
              <a:highlight>
                <a:srgbClr val="0084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550" y="497225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900" y="3229125"/>
            <a:ext cx="2647701" cy="204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615900" y="39044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40">
                <a:latin typeface="Arial"/>
                <a:ea typeface="Arial"/>
                <a:cs typeface="Arial"/>
                <a:sym typeface="Arial"/>
              </a:rPr>
              <a:t>Huthayfa Mutan</a:t>
            </a:r>
            <a:endParaRPr b="1" sz="20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260500" y="241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Experiments</a:t>
            </a:r>
            <a:r>
              <a:rPr lang="ar"/>
              <a:t>. Cleaning: 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056750" y="859675"/>
            <a:ext cx="70305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Multiple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 Vague locations such as unions, 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continents, summed up results for the globe. Vague Indicator Names such as ppp which was solved manually.</a:t>
            </a:r>
            <a:b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Missing data. Mismatching names because of different spelling.</a:t>
            </a:r>
            <a:endParaRPr sz="1500">
              <a:solidFill>
                <a:srgbClr val="45454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00" y="2294825"/>
            <a:ext cx="42269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25" y="2295525"/>
            <a:ext cx="4505324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Before: 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5" y="2537850"/>
            <a:ext cx="4509251" cy="26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275" y="124271"/>
            <a:ext cx="5853451" cy="24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After: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2693"/>
            <a:ext cx="9144001" cy="235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Results (Show cases).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223600"/>
            <a:ext cx="70305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/>
              <a:t>What countries have Total Health Spending Lower than 500 millions and HAQ Index HIGHER than 60.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 b="6069" l="0" r="0" t="-6069"/>
          <a:stretch/>
        </p:blipFill>
        <p:spPr>
          <a:xfrm>
            <a:off x="509550" y="1730263"/>
            <a:ext cx="74866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10447"/>
            <a:ext cx="9144001" cy="197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Results (Show cases).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579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What is the </a:t>
            </a:r>
            <a:r>
              <a:rPr lang="ar"/>
              <a:t>Development Assistance for Health per person compared with Stroke Risk-standardised death rates (RSD) for germany for the year 2019.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61"/>
            <a:ext cx="9144001" cy="143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