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13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3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57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5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862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068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775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222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37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83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34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0FCB-6D81-4C5E-B400-CB1069B751A5}" type="datetimeFigureOut">
              <a:rPr lang="en-IN" smtClean="0"/>
              <a:pPr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49AC6-8F9E-4E8A-B431-E7262EDB44B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99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hutish1801/n45fvd89/2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utish%20Seju\Videos\2021-11-09%2021-07-15.mk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hutish-seju-6128242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69C99-B3D9-431D-BEE9-D9A606824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Sgp</a:t>
            </a:r>
            <a:r>
              <a:rPr lang="en-US" dirty="0"/>
              <a:t>- </a:t>
            </a:r>
            <a:r>
              <a:rPr lang="en-US" dirty="0" err="1"/>
              <a:t>sem</a:t>
            </a:r>
            <a:r>
              <a:rPr lang="en-US" dirty="0"/>
              <a:t>(03).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4679F5-8E00-43AD-9BB6-D04150DD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Currency converter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xmlns="" val="254348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8D74A-DE88-445C-894B-A63BD31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BUILDING BLOCKS: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96E89B-1981-4688-8F1C-623B6F0D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Defination</a:t>
            </a:r>
            <a:r>
              <a:rPr lang="en-US" sz="2400" b="1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Functional and non-functional requirements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Duration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Coding part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Conclusion part: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Profile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03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CB290-C265-4CE7-BEC1-D5CDF423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3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DEFINATION: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67C69-A042-447B-B4B4-5396D213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Well, everyone requires the currency to fulfill his/her needs, so I came up with the thought that is</a:t>
            </a:r>
            <a:r>
              <a:rPr lang="en-US" b="1" u="dotDash" dirty="0">
                <a:solidFill>
                  <a:srgbClr val="00B0F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 CURRENCY CONVERTER</a:t>
            </a: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 this project I have made an easy way to communicate within the various types of currencies all over the world (</a:t>
            </a:r>
            <a:r>
              <a:rPr lang="en-US" b="1" u="dotDash" dirty="0" err="1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i.e</a:t>
            </a: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 converting).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This project will make a through out handling the currency apart from our own currency.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including into this project the way of maintain the </a:t>
            </a:r>
            <a:r>
              <a:rPr lang="en-US" b="1" u="dotDash" dirty="0" err="1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updation</a:t>
            </a:r>
            <a:r>
              <a:rPr lang="en-US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 of the currencies all over the countries will be quite measurable.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8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22ECD-E83E-46A1-B4BE-7FC077F1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FUNCTIONAL REQUIREMENTS: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12D2E-FD52-46A5-BFA5-A422F0B3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86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900" b="1" u="dotDash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This project requires some the pre-requisite to perform any conversion for that here are some of the required entities: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valid entry of the currency.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valid entry of the required currency.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suitable conversion factor as per the recent updated currency.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relevant IDE (integrated development environment).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Speedy entry and speedy along with the relevant outcome from my project.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Project should be less time consuming in order to make the outcome reach as much as fast as it can.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very important is the language which will be </a:t>
            </a:r>
            <a:r>
              <a:rPr lang="en-US" sz="1900" b="1" u="sng" dirty="0" err="1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choosen</a:t>
            </a: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 by me.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9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Language required is HTML &amp; CSS for frontend &amp; JAVASCRIPT for Backend.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253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55455-C0C1-4D8E-A8AC-9B9C0E20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DURATION OF PROJECT:</a:t>
            </a: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/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E41784-D963-429A-94E5-0F159A4D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It will take at-least 3-4 months as there is the crazy task to manage the </a:t>
            </a:r>
            <a:r>
              <a:rPr lang="en-US" b="1" u="sng" dirty="0" err="1"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U</a:t>
            </a:r>
            <a:r>
              <a:rPr lang="en-US" b="1" u="sng" dirty="0" err="1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pdation</a:t>
            </a:r>
            <a:r>
              <a:rPr lang="en-US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 of the conversion factor as the next day rises.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b="1" u="sng" dirty="0"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Core values today and tomorrow is to be evaluated.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Management of the entry and exit of the user’s data.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2545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32A448D-3CAD-46D2-9AE4-BA0E2C1F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7063513"/>
              </p:ext>
            </p:extLst>
          </p:nvPr>
        </p:nvGraphicFramePr>
        <p:xfrm>
          <a:off x="103475" y="383600"/>
          <a:ext cx="608076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xmlns="" val="1668600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u="sng" dirty="0">
                          <a:effectLst/>
                        </a:rPr>
                        <a:t>Any environmental reason to convert the currency.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107169"/>
                  </a:ext>
                </a:extLst>
              </a:tr>
            </a:tbl>
          </a:graphicData>
        </a:graphic>
      </p:graphicFrame>
      <p:sp>
        <p:nvSpPr>
          <p:cNvPr id="3" name="AutoShape 1">
            <a:extLst>
              <a:ext uri="{FF2B5EF4-FFF2-40B4-BE49-F238E27FC236}">
                <a16:creationId xmlns:a16="http://schemas.microsoft.com/office/drawing/2014/main" xmlns="" id="{87284A1F-0DC6-432A-84FE-53FA13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139" y="1272820"/>
            <a:ext cx="485775" cy="1279525"/>
          </a:xfrm>
          <a:prstGeom prst="downArrow">
            <a:avLst>
              <a:gd name="adj1" fmla="val 50000"/>
              <a:gd name="adj2" fmla="val 6585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661682E-F7CF-4DDA-B538-4C81F2AB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481776"/>
              </p:ext>
            </p:extLst>
          </p:nvPr>
        </p:nvGraphicFramePr>
        <p:xfrm>
          <a:off x="1294503" y="2678640"/>
          <a:ext cx="3293617" cy="490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3617">
                  <a:extLst>
                    <a:ext uri="{9D8B030D-6E8A-4147-A177-3AD203B41FA5}">
                      <a16:colId xmlns:a16="http://schemas.microsoft.com/office/drawing/2014/main" xmlns="" val="3942388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u="sng" dirty="0">
                          <a:effectLst/>
                        </a:rPr>
                        <a:t>users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631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32E5001-18AF-4984-8D23-E48596D92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2639784"/>
              </p:ext>
            </p:extLst>
          </p:nvPr>
        </p:nvGraphicFramePr>
        <p:xfrm>
          <a:off x="1804323" y="4460497"/>
          <a:ext cx="2679065" cy="911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065">
                  <a:extLst>
                    <a:ext uri="{9D8B030D-6E8A-4147-A177-3AD203B41FA5}">
                      <a16:colId xmlns:a16="http://schemas.microsoft.com/office/drawing/2014/main" xmlns="" val="2234020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600" u="sng" dirty="0">
                          <a:effectLst/>
                        </a:rPr>
                        <a:t>Entered 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6142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17DFB63-A161-45D7-A5F3-B5F8A626D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9236691"/>
              </p:ext>
            </p:extLst>
          </p:nvPr>
        </p:nvGraphicFramePr>
        <p:xfrm>
          <a:off x="6616509" y="4528378"/>
          <a:ext cx="384937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9370">
                  <a:extLst>
                    <a:ext uri="{9D8B030D-6E8A-4147-A177-3AD203B41FA5}">
                      <a16:colId xmlns:a16="http://schemas.microsoft.com/office/drawing/2014/main" xmlns="" val="297795559"/>
                    </a:ext>
                  </a:extLst>
                </a:gridCol>
              </a:tblGrid>
              <a:tr h="723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u="sng" dirty="0">
                          <a:effectLst/>
                        </a:rPr>
                        <a:t>Process on entered 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8385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E901A33-FD4F-4456-90DC-2ACDA13D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7528720"/>
              </p:ext>
            </p:extLst>
          </p:nvPr>
        </p:nvGraphicFramePr>
        <p:xfrm>
          <a:off x="6454266" y="1681480"/>
          <a:ext cx="465963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9630">
                  <a:extLst>
                    <a:ext uri="{9D8B030D-6E8A-4147-A177-3AD203B41FA5}">
                      <a16:colId xmlns:a16="http://schemas.microsoft.com/office/drawing/2014/main" xmlns="" val="3620335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u="sng" dirty="0">
                          <a:effectLst/>
                        </a:rPr>
                        <a:t>Connecting the processed output to the respective </a:t>
                      </a:r>
                      <a:r>
                        <a:rPr lang="en-US" sz="2400" u="sng" dirty="0" err="1">
                          <a:effectLst/>
                        </a:rPr>
                        <a:t>handeler</a:t>
                      </a:r>
                      <a:r>
                        <a:rPr lang="en-US" sz="2400" u="sng" dirty="0">
                          <a:effectLst/>
                        </a:rPr>
                        <a:t> (pages)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947039"/>
                  </a:ext>
                </a:extLst>
              </a:tr>
            </a:tbl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25891A0E-19CD-4A75-8B7B-5F0AD21C60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74188" y="4237135"/>
            <a:ext cx="485775" cy="1329499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00B0F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xmlns="" id="{CB510CD5-6B57-4134-9801-5ADF71E1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119" y="3212895"/>
            <a:ext cx="485775" cy="1189038"/>
          </a:xfrm>
          <a:prstGeom prst="downArrow">
            <a:avLst>
              <a:gd name="adj1" fmla="val 50000"/>
              <a:gd name="adj2" fmla="val 61193"/>
            </a:avLst>
          </a:prstGeom>
          <a:solidFill>
            <a:srgbClr val="92D05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AC7735D1-8E39-4998-948A-8A675CB6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93" y="764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6E01DA73-1E50-49E7-A017-C8825FB5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425" y="12222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D86CEDF4-EDBC-4C91-800D-812CD2FD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425" y="16794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xmlns="" id="{8E7685A8-B5C0-4D22-B48A-11CC4C760D1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98306" y="3212895"/>
            <a:ext cx="485775" cy="1189038"/>
          </a:xfrm>
          <a:prstGeom prst="downArrow">
            <a:avLst>
              <a:gd name="adj1" fmla="val 50000"/>
              <a:gd name="adj2" fmla="val 61193"/>
            </a:avLst>
          </a:prstGeom>
          <a:solidFill>
            <a:srgbClr val="7030A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736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C023A-8AC5-4BF6-A02A-206D568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CODING SECTION	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F1BD1-68BC-4FFC-9C2F-A2A042AA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https://jsfiddle.net/hutish1801/n45fvd89/21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991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20175B-E1B8-44AE-925B-C1488DF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CONCLUSION: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pic>
        <p:nvPicPr>
          <p:cNvPr id="6" name="2021-11-09 21-07-15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4354" y="1995854"/>
            <a:ext cx="9179169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28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D5C44-AC6F-4CC9-AA9B-A75C3A72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Shruti" panose="020B0502040204020203" pitchFamily="34" charset="0"/>
              </a:rPr>
              <a:t>* PROFILE: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025E7-84FB-4E89-8AC1-39E4AFA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LinkedIn id=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linkedin.com/in/hutish-seju-612824201</a:t>
            </a:r>
            <a:endParaRPr lang="en-IN" sz="28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6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330</Words>
  <Application>Microsoft Office PowerPoint</Application>
  <PresentationFormat>Custom</PresentationFormat>
  <Paragraphs>42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Sgp- sem(03). </vt:lpstr>
      <vt:lpstr>* BUILDING BLOCKS: </vt:lpstr>
      <vt:lpstr>* DEFINATION:</vt:lpstr>
      <vt:lpstr>* FUNCTIONAL REQUIREMENTS: </vt:lpstr>
      <vt:lpstr>* DURATION OF PROJECT: </vt:lpstr>
      <vt:lpstr>Slide 6</vt:lpstr>
      <vt:lpstr>* CODING SECTION : </vt:lpstr>
      <vt:lpstr>* CONCLUSION: </vt:lpstr>
      <vt:lpstr>* PROFILE: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Sgp- sem(03). </dc:title>
  <dc:creator>Hutish seju</dc:creator>
  <cp:lastModifiedBy>Hutish Seju</cp:lastModifiedBy>
  <cp:revision>9</cp:revision>
  <dcterms:created xsi:type="dcterms:W3CDTF">2021-10-01T04:59:40Z</dcterms:created>
  <dcterms:modified xsi:type="dcterms:W3CDTF">2021-11-09T15:50:33Z</dcterms:modified>
</cp:coreProperties>
</file>