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2"/>
  </p:normalViewPr>
  <p:slideViewPr>
    <p:cSldViewPr snapToGrid="0">
      <p:cViewPr varScale="1">
        <p:scale>
          <a:sx n="93" d="100"/>
          <a:sy n="93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359C-9767-0D57-B389-5D78799F0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971BF-7F67-164B-591C-B40D8C81B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558BE-B247-317F-12D2-53692167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BA1-30C7-7949-A332-11017C3C10BB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42E49-9439-F53C-F001-5B0A4DE3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E7AB9-8E6D-B75B-E1B4-71D92633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F8DE-FD5F-314C-B382-11EB4BC6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8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0733-26DA-3D8F-7A57-66C4264B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B44DD-D1D2-8B1D-9B44-EFF74007B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9DB16-1986-9024-78EA-5F20DC42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BA1-30C7-7949-A332-11017C3C10BB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AB7B7-C554-1834-C599-9EB4CA01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B6BB4-D2A2-F5AD-D133-E106F548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F8DE-FD5F-314C-B382-11EB4BC6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2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E1CAD-5AD1-41EE-A202-38F66A7B0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A1262-6F3E-72D2-B26C-1C2B975BA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A87CC-34CE-69F6-A7DC-76514D38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BA1-30C7-7949-A332-11017C3C10BB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5CBD-4B5F-00F9-EEFA-FFA8939A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3BBA-4C51-16B3-63BA-64186294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F8DE-FD5F-314C-B382-11EB4BC6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7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0CFF-3CB7-C65C-5268-477718F8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99EE7-8A45-E942-FA4B-7A25C596F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09343-3B5A-CF1F-4933-3CAC0E9E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BA1-30C7-7949-A332-11017C3C10BB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2126D-0961-4EE9-FDEB-E857F072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83250-C6BA-2D63-21A1-9DBC1567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F8DE-FD5F-314C-B382-11EB4BC6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1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62B8-AF5E-E9CB-7038-AD03215E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1D830-7EAC-00B4-0289-16636DEAA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85FE4-58C1-4905-D2F0-D16DF9B8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BA1-30C7-7949-A332-11017C3C10BB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8856E-3CFF-4E5A-48C6-F30BB722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E1964-0696-A994-4E52-F9F92B35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F8DE-FD5F-314C-B382-11EB4BC6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3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7DFF-0310-7A26-1AB3-C412B8B8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C01D-02B3-6B17-1909-09D718081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909EA-4A42-87FA-5858-59658F0F0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07670-2296-C9FC-4AC9-CD8C7AD4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BA1-30C7-7949-A332-11017C3C10BB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8FDD5-AC4A-AD56-80E4-A0E24DEE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9F06E-C42D-BC08-F284-C2A49109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F8DE-FD5F-314C-B382-11EB4BC6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8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18A3-7D93-FC87-60D9-4E42AE1E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48412-B105-5A99-84B1-BA9F5B1F5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C9181-10CD-D1A3-EDFC-9DDE89C7C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580B1-0BA9-BAD6-9E31-572730A9E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CB81E-FE90-7DEF-09EF-66285BA69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6594C-ACBA-E069-33A3-CD7AC4E2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BA1-30C7-7949-A332-11017C3C10BB}" type="datetimeFigureOut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48E2F-D267-D8B6-68B4-025C6CC7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B329A-2AA7-42A7-1052-DEBCB69D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F8DE-FD5F-314C-B382-11EB4BC6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9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E150-B7BF-0931-39F7-0267E402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C083F-F40C-0654-378E-F63D6A88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BA1-30C7-7949-A332-11017C3C10BB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582E3-AD79-A4D6-B54F-46620B03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8D174-EC95-EE5F-68A9-7CAA76E3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F8DE-FD5F-314C-B382-11EB4BC6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6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3193E0-C00B-D625-C7F5-DD06FE19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BA1-30C7-7949-A332-11017C3C10BB}" type="datetimeFigureOut">
              <a:rPr lang="en-US" smtClean="0"/>
              <a:t>4/14/25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E55CF-8303-6D45-4CC9-A1EEE115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5CF17-29C8-80C5-406E-512999D8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F8DE-FD5F-314C-B382-11EB4BC6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2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4710-DB89-C62F-A901-EBA06CE2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90EEF-E15C-CB27-DAFC-3A3DB044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4251C-0DB0-5090-319F-72E7EC297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63752-EC64-7959-E5EE-8138A42C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BA1-30C7-7949-A332-11017C3C10BB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8F861-D9F4-7D64-88DE-12E924FE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8B280-00E3-18FC-2950-638E33BB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F8DE-FD5F-314C-B382-11EB4BC6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1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6A01-F5CF-1B73-CA39-2D1A9084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504CB-9A0E-15C8-18AA-38BD39E40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FFA23-8DDF-0D48-EFD2-B6777D159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FA13F-D42C-0718-0012-6601BCED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BA1-30C7-7949-A332-11017C3C10BB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21D8E-5E9E-2ECE-D1C8-3D72B4A8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47F71-3388-ADBC-8022-53C6FB5C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F8DE-FD5F-314C-B382-11EB4BC6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8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74995-F27B-F7E7-B040-0ACEDCC5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65F06-048D-2B8D-81AA-36AA325D4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CAFF2-A804-6956-978E-7F73B520E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77BBA1-30C7-7949-A332-11017C3C10BB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66792-B750-74CF-EE7F-1CF266CD2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0D310-4932-242C-1AA9-9F37EB466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EF8DE-FD5F-314C-B382-11EB4BC6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9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21ED-3C20-53C8-8F4F-54204C10A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42C85-A4A2-8C4D-D765-4EAFCCE95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Retro Logo - Game Logo">
            <a:extLst>
              <a:ext uri="{FF2B5EF4-FFF2-40B4-BE49-F238E27FC236}">
                <a16:creationId xmlns:a16="http://schemas.microsoft.com/office/drawing/2014/main" id="{9A7B3323-A17B-87D6-37D7-1ECEABCF5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800100"/>
            <a:ext cx="93472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96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wo Hot Takes - YouTube">
            <a:extLst>
              <a:ext uri="{FF2B5EF4-FFF2-40B4-BE49-F238E27FC236}">
                <a16:creationId xmlns:a16="http://schemas.microsoft.com/office/drawing/2014/main" id="{F4CED241-80B5-E3F7-CD0C-41CD0B0B04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838" b="24444"/>
          <a:stretch/>
        </p:blipFill>
        <p:spPr bwMode="auto">
          <a:xfrm>
            <a:off x="2576689" y="1634836"/>
            <a:ext cx="6858000" cy="354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CEAA67-564C-427E-722E-DB92288EFBB8}"/>
              </a:ext>
            </a:extLst>
          </p:cNvPr>
          <p:cNvSpPr txBox="1"/>
          <p:nvPr/>
        </p:nvSpPr>
        <p:spPr>
          <a:xfrm>
            <a:off x="10044545" y="3200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0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40FB-AF49-4F34-DD16-87C81110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1137-D008-2133-A9AF-D1D66A4AA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ow to Balance Gaming with Studies?">
            <a:extLst>
              <a:ext uri="{FF2B5EF4-FFF2-40B4-BE49-F238E27FC236}">
                <a16:creationId xmlns:a16="http://schemas.microsoft.com/office/drawing/2014/main" id="{BEFD9D87-B1F7-1FA1-BF07-F87FDF982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21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Hutton Murphy</dc:creator>
  <cp:lastModifiedBy>Hutton Murphy</cp:lastModifiedBy>
  <cp:revision>3</cp:revision>
  <dcterms:created xsi:type="dcterms:W3CDTF">2025-04-10T18:51:37Z</dcterms:created>
  <dcterms:modified xsi:type="dcterms:W3CDTF">2025-04-14T23:11:33Z</dcterms:modified>
</cp:coreProperties>
</file>