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90"/>
    <p:restoredTop sz="94611"/>
  </p:normalViewPr>
  <p:slideViewPr>
    <p:cSldViewPr snapToGrid="0" snapToObjects="1">
      <p:cViewPr>
        <p:scale>
          <a:sx n="230" d="100"/>
          <a:sy n="230" d="100"/>
        </p:scale>
        <p:origin x="-22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5" y="155169"/>
            <a:ext cx="294824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27987B-F7B6-D74E-BC65-C1D8812F731F}"/>
              </a:ext>
            </a:extLst>
          </p:cNvPr>
          <p:cNvSpPr/>
          <p:nvPr/>
        </p:nvSpPr>
        <p:spPr>
          <a:xfrm>
            <a:off x="6935109" y="2108231"/>
            <a:ext cx="2221713" cy="30512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62717"/>
            <a:ext cx="2221713" cy="29979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A39490-B920-DC41-A866-C1219377EA8F}"/>
              </a:ext>
            </a:extLst>
          </p:cNvPr>
          <p:cNvGrpSpPr/>
          <p:nvPr/>
        </p:nvGrpSpPr>
        <p:grpSpPr>
          <a:xfrm>
            <a:off x="2166850" y="493216"/>
            <a:ext cx="6651361" cy="4295161"/>
            <a:chOff x="2327562" y="132999"/>
            <a:chExt cx="6651361" cy="4295161"/>
          </a:xfrm>
        </p:grpSpPr>
        <p:sp>
          <p:nvSpPr>
            <p:cNvPr id="4" name="Multidocument 3">
              <a:extLst>
                <a:ext uri="{FF2B5EF4-FFF2-40B4-BE49-F238E27FC236}">
                  <a16:creationId xmlns:a16="http://schemas.microsoft.com/office/drawing/2014/main" id="{D44D42A9-9DCD-2548-876D-EC395E3ACB15}"/>
                </a:ext>
              </a:extLst>
            </p:cNvPr>
            <p:cNvSpPr/>
            <p:nvPr/>
          </p:nvSpPr>
          <p:spPr>
            <a:xfrm>
              <a:off x="2327562" y="132999"/>
              <a:ext cx="1235041" cy="900000"/>
            </a:xfrm>
            <a:prstGeom prst="flowChartMulti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FASTQ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(forward)</a:t>
              </a:r>
            </a:p>
          </p:txBody>
        </p:sp>
        <p:sp>
          <p:nvSpPr>
            <p:cNvPr id="5" name="Multidocument 4">
              <a:extLst>
                <a:ext uri="{FF2B5EF4-FFF2-40B4-BE49-F238E27FC236}">
                  <a16:creationId xmlns:a16="http://schemas.microsoft.com/office/drawing/2014/main" id="{BFF8A46D-DDAF-6549-BA86-F237FEC18D2F}"/>
                </a:ext>
              </a:extLst>
            </p:cNvPr>
            <p:cNvSpPr/>
            <p:nvPr/>
          </p:nvSpPr>
          <p:spPr>
            <a:xfrm>
              <a:off x="3817683" y="132999"/>
              <a:ext cx="1234800" cy="900000"/>
            </a:xfrm>
            <a:prstGeom prst="flowChartMultidocumen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FASTQ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(reverse)</a:t>
              </a:r>
            </a:p>
          </p:txBody>
        </p:sp>
        <p:sp>
          <p:nvSpPr>
            <p:cNvPr id="6" name="Predefined Process 5">
              <a:extLst>
                <a:ext uri="{FF2B5EF4-FFF2-40B4-BE49-F238E27FC236}">
                  <a16:creationId xmlns:a16="http://schemas.microsoft.com/office/drawing/2014/main" id="{F9755461-691B-694C-BEE7-3EFFACE2294B}"/>
                </a:ext>
              </a:extLst>
            </p:cNvPr>
            <p:cNvSpPr/>
            <p:nvPr/>
          </p:nvSpPr>
          <p:spPr>
            <a:xfrm>
              <a:off x="2749598" y="1385133"/>
              <a:ext cx="1736591" cy="35221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prepare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E458BCC6-D8F6-2646-A2AA-BD3BC6AFB190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>
              <a:off x="3790449" y="826362"/>
              <a:ext cx="386217" cy="731325"/>
            </a:xfrm>
            <a:prstGeom prst="bentConnector3">
              <a:avLst>
                <a:gd name="adj1" fmla="val 50000"/>
              </a:avLst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9BE6A431-FA79-6A45-A2AE-478A4F9128B2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 rot="16200000" flipH="1">
              <a:off x="3045439" y="812677"/>
              <a:ext cx="386217" cy="758693"/>
            </a:xfrm>
            <a:prstGeom prst="bentConnector3">
              <a:avLst>
                <a:gd name="adj1" fmla="val 50000"/>
              </a:avLst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CD5CD4-19B2-8C4E-A67A-BF4B50310D84}"/>
                </a:ext>
              </a:extLst>
            </p:cNvPr>
            <p:cNvCxnSpPr>
              <a:cxnSpLocks/>
              <a:stCxn id="6" idx="2"/>
              <a:endCxn id="15" idx="0"/>
            </p:cNvCxnSpPr>
            <p:nvPr/>
          </p:nvCxnSpPr>
          <p:spPr>
            <a:xfrm>
              <a:off x="3617894" y="1737348"/>
              <a:ext cx="0" cy="219835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Predefined Process 19">
              <a:extLst>
                <a:ext uri="{FF2B5EF4-FFF2-40B4-BE49-F238E27FC236}">
                  <a16:creationId xmlns:a16="http://schemas.microsoft.com/office/drawing/2014/main" id="{6D0D1981-42F7-1243-9B82-BD7A2E4B3DA8}"/>
                </a:ext>
              </a:extLst>
            </p:cNvPr>
            <p:cNvSpPr/>
            <p:nvPr/>
          </p:nvSpPr>
          <p:spPr>
            <a:xfrm>
              <a:off x="2749598" y="2970010"/>
              <a:ext cx="1736592" cy="35462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classify</a:t>
              </a:r>
            </a:p>
          </p:txBody>
        </p:sp>
        <p:sp>
          <p:nvSpPr>
            <p:cNvPr id="21" name="Multidocument 20">
              <a:extLst>
                <a:ext uri="{FF2B5EF4-FFF2-40B4-BE49-F238E27FC236}">
                  <a16:creationId xmlns:a16="http://schemas.microsoft.com/office/drawing/2014/main" id="{80D88C06-0847-C44A-8EDE-F5EAAD4DFB85}"/>
                </a:ext>
              </a:extLst>
            </p:cNvPr>
            <p:cNvSpPr/>
            <p:nvPr/>
          </p:nvSpPr>
          <p:spPr>
            <a:xfrm>
              <a:off x="2630127" y="3528160"/>
              <a:ext cx="1736592" cy="900000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TSV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(per sample)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9C523A-EE6B-D048-9DD5-64BEE1B1EF37}"/>
                </a:ext>
              </a:extLst>
            </p:cNvPr>
            <p:cNvCxnSpPr>
              <a:cxnSpLocks/>
              <a:stCxn id="15" idx="0"/>
              <a:endCxn id="20" idx="0"/>
            </p:cNvCxnSpPr>
            <p:nvPr/>
          </p:nvCxnSpPr>
          <p:spPr>
            <a:xfrm>
              <a:off x="3617894" y="1957183"/>
              <a:ext cx="0" cy="1012827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9A71320-AD7C-E141-9B63-C5F4C26CFCD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3617894" y="3324635"/>
              <a:ext cx="0" cy="203525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rect Access Storage 38">
              <a:extLst>
                <a:ext uri="{FF2B5EF4-FFF2-40B4-BE49-F238E27FC236}">
                  <a16:creationId xmlns:a16="http://schemas.microsoft.com/office/drawing/2014/main" id="{1E343600-653D-E140-9248-C69F229F6E8C}"/>
                </a:ext>
              </a:extLst>
            </p:cNvPr>
            <p:cNvSpPr/>
            <p:nvPr/>
          </p:nvSpPr>
          <p:spPr>
            <a:xfrm>
              <a:off x="4871670" y="2824710"/>
              <a:ext cx="2128058" cy="652838"/>
            </a:xfrm>
            <a:prstGeom prst="flowChartMagneticDrum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ITS1 Database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C55D77-C6F0-6348-AD64-F1270D96C8A8}"/>
                </a:ext>
              </a:extLst>
            </p:cNvPr>
            <p:cNvCxnSpPr>
              <a:cxnSpLocks/>
              <a:stCxn id="39" idx="1"/>
              <a:endCxn id="20" idx="3"/>
            </p:cNvCxnSpPr>
            <p:nvPr/>
          </p:nvCxnSpPr>
          <p:spPr>
            <a:xfrm flipH="1" flipV="1">
              <a:off x="4486190" y="3147323"/>
              <a:ext cx="385480" cy="3806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Multidocument 14">
              <a:extLst>
                <a:ext uri="{FF2B5EF4-FFF2-40B4-BE49-F238E27FC236}">
                  <a16:creationId xmlns:a16="http://schemas.microsoft.com/office/drawing/2014/main" id="{805A0180-590E-BC4E-92B1-B71F63777EC0}"/>
                </a:ext>
              </a:extLst>
            </p:cNvPr>
            <p:cNvSpPr/>
            <p:nvPr/>
          </p:nvSpPr>
          <p:spPr>
            <a:xfrm>
              <a:off x="2630127" y="1957183"/>
              <a:ext cx="1736592" cy="900000"/>
            </a:xfrm>
            <a:prstGeom prst="flowChartMulti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FASTA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(per sample)</a:t>
              </a:r>
            </a:p>
          </p:txBody>
        </p:sp>
        <p:sp>
          <p:nvSpPr>
            <p:cNvPr id="43" name="Predefined Process 42">
              <a:extLst>
                <a:ext uri="{FF2B5EF4-FFF2-40B4-BE49-F238E27FC236}">
                  <a16:creationId xmlns:a16="http://schemas.microsoft.com/office/drawing/2014/main" id="{6099AFEC-ED7E-F149-8E5B-D69D838E0DE5}"/>
                </a:ext>
              </a:extLst>
            </p:cNvPr>
            <p:cNvSpPr/>
            <p:nvPr/>
          </p:nvSpPr>
          <p:spPr>
            <a:xfrm>
              <a:off x="4871670" y="3800044"/>
              <a:ext cx="2128058" cy="356232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summary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6C4303B-5844-C84D-8E8F-F867F542A252}"/>
                </a:ext>
              </a:extLst>
            </p:cNvPr>
            <p:cNvCxnSpPr>
              <a:cxnSpLocks/>
              <a:stCxn id="21" idx="3"/>
              <a:endCxn id="43" idx="1"/>
            </p:cNvCxnSpPr>
            <p:nvPr/>
          </p:nvCxnSpPr>
          <p:spPr>
            <a:xfrm>
              <a:off x="4366719" y="3978160"/>
              <a:ext cx="504951" cy="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Predefined Process 61">
              <a:extLst>
                <a:ext uri="{FF2B5EF4-FFF2-40B4-BE49-F238E27FC236}">
                  <a16:creationId xmlns:a16="http://schemas.microsoft.com/office/drawing/2014/main" id="{7013FA66-4919-A746-8849-FF5694458897}"/>
                </a:ext>
              </a:extLst>
            </p:cNvPr>
            <p:cNvSpPr/>
            <p:nvPr/>
          </p:nvSpPr>
          <p:spPr>
            <a:xfrm>
              <a:off x="4871670" y="2231472"/>
              <a:ext cx="2128058" cy="352215"/>
            </a:xfrm>
            <a:prstGeom prst="flowChartPredefined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ndale Mono" panose="020B0509000000000004" pitchFamily="49" charset="0"/>
                </a:rPr>
                <a:t>edit-graph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096ADE7-A31A-3D4C-91CF-D2A366202D60}"/>
                </a:ext>
              </a:extLst>
            </p:cNvPr>
            <p:cNvCxnSpPr>
              <a:cxnSpLocks/>
              <a:stCxn id="15" idx="3"/>
              <a:endCxn id="62" idx="1"/>
            </p:cNvCxnSpPr>
            <p:nvPr/>
          </p:nvCxnSpPr>
          <p:spPr>
            <a:xfrm>
              <a:off x="4366719" y="2407183"/>
              <a:ext cx="504951" cy="397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8837652-7F47-2241-9483-A176E72A44F8}"/>
                </a:ext>
              </a:extLst>
            </p:cNvPr>
            <p:cNvCxnSpPr>
              <a:cxnSpLocks/>
              <a:stCxn id="39" idx="0"/>
              <a:endCxn id="62" idx="2"/>
            </p:cNvCxnSpPr>
            <p:nvPr/>
          </p:nvCxnSpPr>
          <p:spPr>
            <a:xfrm flipV="1">
              <a:off x="5935699" y="2583687"/>
              <a:ext cx="0" cy="241023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Document 144">
              <a:extLst>
                <a:ext uri="{FF2B5EF4-FFF2-40B4-BE49-F238E27FC236}">
                  <a16:creationId xmlns:a16="http://schemas.microsoft.com/office/drawing/2014/main" id="{9ADFCDE7-9EB0-2F4E-A449-9BAE26E58B05}"/>
                </a:ext>
              </a:extLst>
            </p:cNvPr>
            <p:cNvSpPr/>
            <p:nvPr/>
          </p:nvSpPr>
          <p:spPr>
            <a:xfrm>
              <a:off x="7358923" y="2002183"/>
              <a:ext cx="1620000" cy="810000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XGMML graph</a:t>
              </a:r>
            </a:p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for </a:t>
              </a:r>
              <a:r>
                <a:rPr lang="en-US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Cytoscape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46" name="Document 145">
              <a:extLst>
                <a:ext uri="{FF2B5EF4-FFF2-40B4-BE49-F238E27FC236}">
                  <a16:creationId xmlns:a16="http://schemas.microsoft.com/office/drawing/2014/main" id="{AEC571A3-A1BE-B342-85C1-B2C0ADC6A46E}"/>
                </a:ext>
              </a:extLst>
            </p:cNvPr>
            <p:cNvSpPr/>
            <p:nvPr/>
          </p:nvSpPr>
          <p:spPr>
            <a:xfrm>
              <a:off x="7358923" y="3573160"/>
              <a:ext cx="1620000" cy="810000"/>
            </a:xfrm>
            <a:prstGeom prst="flowChartDocumen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TXT, TSV, and Excel reports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14DF7DA-68BC-2A4E-B52B-0E5052F12DFB}"/>
                </a:ext>
              </a:extLst>
            </p:cNvPr>
            <p:cNvCxnSpPr>
              <a:cxnSpLocks/>
              <a:stCxn id="62" idx="3"/>
              <a:endCxn id="145" idx="1"/>
            </p:cNvCxnSpPr>
            <p:nvPr/>
          </p:nvCxnSpPr>
          <p:spPr>
            <a:xfrm flipV="1">
              <a:off x="6999728" y="2407183"/>
              <a:ext cx="359195" cy="397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2DCFD74-FF9F-274F-850B-AF208EC79FF1}"/>
                </a:ext>
              </a:extLst>
            </p:cNvPr>
            <p:cNvCxnSpPr>
              <a:cxnSpLocks/>
              <a:stCxn id="43" idx="3"/>
              <a:endCxn id="146" idx="1"/>
            </p:cNvCxnSpPr>
            <p:nvPr/>
          </p:nvCxnSpPr>
          <p:spPr>
            <a:xfrm>
              <a:off x="6999728" y="3978160"/>
              <a:ext cx="359195" cy="0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41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7</cp:revision>
  <cp:lastPrinted>2019-07-01T10:48:52Z</cp:lastPrinted>
  <dcterms:created xsi:type="dcterms:W3CDTF">2019-07-01T10:04:26Z</dcterms:created>
  <dcterms:modified xsi:type="dcterms:W3CDTF">2019-07-01T11:00:44Z</dcterms:modified>
</cp:coreProperties>
</file>