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626"/>
  </p:normalViewPr>
  <p:slideViewPr>
    <p:cSldViewPr snapToGrid="0" snapToObjects="1">
      <p:cViewPr varScale="1">
        <p:scale>
          <a:sx n="112" d="100"/>
          <a:sy n="11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5" y="2162718"/>
            <a:ext cx="2118168" cy="37448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992B5C-A17E-E757-8D43-A455507290A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57181" y="4063029"/>
            <a:ext cx="0" cy="41131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CD056B-83E7-0541-9F17-AFF3C4FAC657}"/>
              </a:ext>
            </a:extLst>
          </p:cNvPr>
          <p:cNvSpPr/>
          <p:nvPr/>
        </p:nvSpPr>
        <p:spPr>
          <a:xfrm>
            <a:off x="7218566" y="3202695"/>
            <a:ext cx="2174883" cy="27048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Report files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C1D27143-0972-E542-9D84-DEE61C4D46EB}"/>
              </a:ext>
            </a:extLst>
          </p:cNvPr>
          <p:cNvSpPr/>
          <p:nvPr/>
        </p:nvSpPr>
        <p:spPr>
          <a:xfrm>
            <a:off x="7379089" y="3428718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ASV vs species</a:t>
            </a:r>
          </a:p>
        </p:txBody>
      </p:sp>
      <p:sp>
        <p:nvSpPr>
          <p:cNvPr id="31" name="Document 30">
            <a:extLst>
              <a:ext uri="{FF2B5EF4-FFF2-40B4-BE49-F238E27FC236}">
                <a16:creationId xmlns:a16="http://schemas.microsoft.com/office/drawing/2014/main" id="{9177305A-B5D5-3249-A0CA-92C52D09A8A3}"/>
              </a:ext>
            </a:extLst>
          </p:cNvPr>
          <p:cNvSpPr/>
          <p:nvPr/>
        </p:nvSpPr>
        <p:spPr>
          <a:xfrm>
            <a:off x="7379089" y="4130417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vs species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148840" y="155169"/>
            <a:ext cx="4411980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2811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941877" y="1230044"/>
            <a:ext cx="386217" cy="6443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</p:cNvCxnSpPr>
          <p:nvPr/>
        </p:nvCxnSpPr>
        <p:spPr>
          <a:xfrm>
            <a:off x="3457181" y="3514319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54088" y="4215020"/>
            <a:ext cx="2174882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9" idx="3"/>
            <a:endCxn id="145" idx="1"/>
          </p:cNvCxnSpPr>
          <p:nvPr/>
        </p:nvCxnSpPr>
        <p:spPr>
          <a:xfrm flipV="1">
            <a:off x="4163960" y="5264886"/>
            <a:ext cx="601713" cy="190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>
          <a:xfrm flipV="1">
            <a:off x="6928970" y="4386970"/>
            <a:ext cx="450119" cy="616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3848268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ASV/sample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4272220-EF2B-474F-83E5-6B07A806373F}"/>
              </a:ext>
            </a:extLst>
          </p:cNvPr>
          <p:cNvCxnSpPr>
            <a:cxnSpLocks/>
            <a:stCxn id="43" idx="3"/>
            <a:endCxn id="30" idx="1"/>
          </p:cNvCxnSpPr>
          <p:nvPr/>
        </p:nvCxnSpPr>
        <p:spPr>
          <a:xfrm flipV="1">
            <a:off x="6928970" y="3685271"/>
            <a:ext cx="450119" cy="707865"/>
          </a:xfrm>
          <a:prstGeom prst="bentConnector3">
            <a:avLst>
              <a:gd name="adj1" fmla="val 37303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ument 34">
            <a:extLst>
              <a:ext uri="{FF2B5EF4-FFF2-40B4-BE49-F238E27FC236}">
                <a16:creationId xmlns:a16="http://schemas.microsoft.com/office/drawing/2014/main" id="{62B9F02D-E1F9-7746-9A1D-03DA32D96D04}"/>
              </a:ext>
            </a:extLst>
          </p:cNvPr>
          <p:cNvSpPr/>
          <p:nvPr/>
        </p:nvSpPr>
        <p:spPr>
          <a:xfrm>
            <a:off x="5278700" y="505137"/>
            <a:ext cx="1125658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metadata</a:t>
            </a:r>
          </a:p>
        </p:txBody>
      </p:sp>
      <p:sp>
        <p:nvSpPr>
          <p:cNvPr id="2" name="Predefined Process 1">
            <a:extLst>
              <a:ext uri="{FF2B5EF4-FFF2-40B4-BE49-F238E27FC236}">
                <a16:creationId xmlns:a16="http://schemas.microsoft.com/office/drawing/2014/main" id="{890C907C-FEB7-C626-5422-F11792E69DB8}"/>
              </a:ext>
            </a:extLst>
          </p:cNvPr>
          <p:cNvSpPr/>
          <p:nvPr/>
        </p:nvSpPr>
        <p:spPr>
          <a:xfrm>
            <a:off x="2588885" y="4474343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06DBE-B19F-C61C-7EAF-63CD86930457}"/>
              </a:ext>
            </a:extLst>
          </p:cNvPr>
          <p:cNvCxnSpPr>
            <a:cxnSpLocks/>
          </p:cNvCxnSpPr>
          <p:nvPr/>
        </p:nvCxnSpPr>
        <p:spPr>
          <a:xfrm>
            <a:off x="3457181" y="4714668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cument 8">
            <a:extLst>
              <a:ext uri="{FF2B5EF4-FFF2-40B4-BE49-F238E27FC236}">
                <a16:creationId xmlns:a16="http://schemas.microsoft.com/office/drawing/2014/main" id="{F864A9D8-A7E5-A536-E4B0-B10AB1908E46}"/>
              </a:ext>
            </a:extLst>
          </p:cNvPr>
          <p:cNvSpPr/>
          <p:nvPr/>
        </p:nvSpPr>
        <p:spPr>
          <a:xfrm>
            <a:off x="2543960" y="5038107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Classified ASVs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10E7B62-61F4-3FA3-7F05-95AA35BADCCC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841529" y="1261587"/>
            <a:ext cx="0" cy="295343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tally</a:t>
            </a:r>
          </a:p>
        </p:txBody>
      </p:sp>
      <p:sp>
        <p:nvSpPr>
          <p:cNvPr id="144" name="Document 143">
            <a:extLst>
              <a:ext uri="{FF2B5EF4-FFF2-40B4-BE49-F238E27FC236}">
                <a16:creationId xmlns:a16="http://schemas.microsoft.com/office/drawing/2014/main" id="{FC76858F-D46A-BBE7-49B9-784721D7BF4D}"/>
              </a:ext>
            </a:extLst>
          </p:cNvPr>
          <p:cNvSpPr/>
          <p:nvPr/>
        </p:nvSpPr>
        <p:spPr>
          <a:xfrm>
            <a:off x="7367813" y="5008227"/>
            <a:ext cx="1899558" cy="51310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Graph</a:t>
            </a:r>
          </a:p>
        </p:txBody>
      </p:sp>
      <p:sp>
        <p:nvSpPr>
          <p:cNvPr id="145" name="Predefined Process 144">
            <a:extLst>
              <a:ext uri="{FF2B5EF4-FFF2-40B4-BE49-F238E27FC236}">
                <a16:creationId xmlns:a16="http://schemas.microsoft.com/office/drawing/2014/main" id="{947D1538-DAA0-6DA1-C9BE-DE8F6F72EEFB}"/>
              </a:ext>
            </a:extLst>
          </p:cNvPr>
          <p:cNvSpPr/>
          <p:nvPr/>
        </p:nvSpPr>
        <p:spPr>
          <a:xfrm>
            <a:off x="4765673" y="5086770"/>
            <a:ext cx="2174882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C6D9E4-8FDA-7E43-B7FD-9BF2405AB927}"/>
              </a:ext>
            </a:extLst>
          </p:cNvPr>
          <p:cNvCxnSpPr>
            <a:cxnSpLocks/>
            <a:stCxn id="145" idx="3"/>
            <a:endCxn id="144" idx="1"/>
          </p:cNvCxnSpPr>
          <p:nvPr/>
        </p:nvCxnSpPr>
        <p:spPr>
          <a:xfrm flipV="1">
            <a:off x="6940555" y="5264780"/>
            <a:ext cx="427258" cy="1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147FB21B-B885-28FB-AEB6-2B31B3E0C752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4163960" y="4393136"/>
            <a:ext cx="590128" cy="873657"/>
          </a:xfrm>
          <a:prstGeom prst="bentConnector3">
            <a:avLst>
              <a:gd name="adj1" fmla="val 69369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9854</TotalTime>
  <Words>39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13</cp:revision>
  <cp:lastPrinted>2019-07-01T10:48:52Z</cp:lastPrinted>
  <dcterms:created xsi:type="dcterms:W3CDTF">2019-07-01T10:04:26Z</dcterms:created>
  <dcterms:modified xsi:type="dcterms:W3CDTF">2022-12-08T10:26:34Z</dcterms:modified>
</cp:coreProperties>
</file>