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3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10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9D95-6F36-7B45-9484-3A76DD6D0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2A995-7390-D947-BB66-ADA1DCB6E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E3B60-4E95-B741-9C72-F6DE6B71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14A24-DBF9-4B4F-84E6-0B2AA5BE5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826BB-1E36-F840-A409-B6C68BA8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9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31E6-9AF5-2946-98C4-D0638981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E17C8-E41D-B746-BF62-371F1208D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1356B-8F5F-F14C-9D4E-43AB4244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CD653-A8DE-3742-9640-8413B443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23945-9822-7445-9787-3F76F906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37CF7-63CB-0442-A54B-8FE86A6D6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40994-8415-ED4B-8A1B-4E7FFE303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6E48A-FD0D-AA49-BE02-A55734B7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52741-26E5-2245-BA3D-CC95E6DA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FBA0A-F008-CA4E-B0E3-C36F1B1F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2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E552-6C1A-F04F-BD27-64C7DC5E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03C2C-5642-EE4C-AC3F-4219686B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4975E-4B09-2C47-95B7-3083E219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C395F-20EC-E547-AD34-93254536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80752-74D3-0B45-9FE8-5B23E776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4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256D-FB42-5F40-8F35-AE1B2A05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3E137-EC8E-8640-96D5-96F86DF54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E7FEA-350E-3141-8508-3E403788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0FB13-F8B8-DB44-AA0C-80F53286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8D18B-D3EF-DC48-8549-43433839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2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C9BE-7215-2741-B4E8-6F98AFC8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B87F3-91AC-584D-9902-E0A40AAE3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49AF2-DF1A-9944-870A-12872064D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EEB75-77CE-8445-9417-DB855894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384AC-0246-4447-B327-355A1A23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07048-9C83-BB4A-91D1-8450AF04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65D7-33B0-984C-ACC9-A0D86DF6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44EC5-1323-324F-96D0-EE3C51F2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0AC7C-385F-9645-BAC1-AE77B446B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036A35-B554-3F43-AB47-E5F0054BB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3DBBE-7345-644E-A59B-C13F844CE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FDA0B-3D98-B441-9DF6-3B91B67E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8E93C-18C7-6342-8310-806E0B96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A16FED-97B6-1C42-8274-F51F4A77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6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6DF4-80F1-5845-9DFF-FB8666D4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83E0F-E5CC-1A45-96BC-059CFF30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129C0-6457-F54E-AC2D-0AFCADC0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E3344-7656-6845-9A1F-E4094F03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7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71ADC-AD39-ED4A-B285-A9B96019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3CA02-7677-3644-888E-E8A6E8A79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8AF25-556C-594A-B56D-183BD852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0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F711-3F07-A94B-847C-9BC74FC7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5EC8C-2F61-0B4F-8491-9CDEF8E74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AFA32-963B-F84F-829E-4F38531BD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62DF-7BB6-CF47-A24D-645C54610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83FB6-12A9-4C43-B2E3-4A3CBBF88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3FBD3-26B3-CF4C-AC7F-8A2F5A67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3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EDF3-62A8-FA46-B43B-4FD47BF32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F1454-0778-B248-8503-33FF5ECA3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4A793-65DA-9047-8C97-7DF69C9FD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E8827-64FD-C748-8495-707E6227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1A92F-6F81-0E45-A537-A35F25E4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CCFB9-CB50-E746-9242-1E1337ED3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4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C7641-E358-0A4A-9D73-DD745D1B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A2870-7ADF-4F49-A74B-505D049F0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F68D6-66E5-444E-BA57-6CFD4CD34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4B002-F650-8A49-9257-AF48A4E75EC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AC865-7DC1-5E4C-9A02-B5AD436FC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FFC05-53A4-F942-804A-F6233BC46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2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B5DADF2-B5F4-484B-A838-21FF856A3A11}"/>
              </a:ext>
            </a:extLst>
          </p:cNvPr>
          <p:cNvSpPr/>
          <p:nvPr/>
        </p:nvSpPr>
        <p:spPr>
          <a:xfrm>
            <a:off x="2346325" y="2162718"/>
            <a:ext cx="2118168" cy="37448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Intermediate files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992B5C-A17E-E757-8D43-A455507290A6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457181" y="4063029"/>
            <a:ext cx="0" cy="411314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3CD056B-83E7-0541-9F17-AFF3C4FAC657}"/>
              </a:ext>
            </a:extLst>
          </p:cNvPr>
          <p:cNvSpPr/>
          <p:nvPr/>
        </p:nvSpPr>
        <p:spPr>
          <a:xfrm>
            <a:off x="7218566" y="3202695"/>
            <a:ext cx="2174883" cy="27048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Report files</a:t>
            </a:r>
          </a:p>
        </p:txBody>
      </p:sp>
      <p:sp>
        <p:nvSpPr>
          <p:cNvPr id="30" name="Document 29">
            <a:extLst>
              <a:ext uri="{FF2B5EF4-FFF2-40B4-BE49-F238E27FC236}">
                <a16:creationId xmlns:a16="http://schemas.microsoft.com/office/drawing/2014/main" id="{C1D27143-0972-E542-9D84-DEE61C4D46EB}"/>
              </a:ext>
            </a:extLst>
          </p:cNvPr>
          <p:cNvSpPr/>
          <p:nvPr/>
        </p:nvSpPr>
        <p:spPr>
          <a:xfrm>
            <a:off x="7379089" y="3428718"/>
            <a:ext cx="1899558" cy="513105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ASV vs species</a:t>
            </a:r>
          </a:p>
        </p:txBody>
      </p:sp>
      <p:sp>
        <p:nvSpPr>
          <p:cNvPr id="31" name="Document 30">
            <a:extLst>
              <a:ext uri="{FF2B5EF4-FFF2-40B4-BE49-F238E27FC236}">
                <a16:creationId xmlns:a16="http://schemas.microsoft.com/office/drawing/2014/main" id="{9177305A-B5D5-3249-A0CA-92C52D09A8A3}"/>
              </a:ext>
            </a:extLst>
          </p:cNvPr>
          <p:cNvSpPr/>
          <p:nvPr/>
        </p:nvSpPr>
        <p:spPr>
          <a:xfrm>
            <a:off x="7379089" y="4130417"/>
            <a:ext cx="1899558" cy="513105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Sample vs species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8558F4D-E1B3-3548-B166-6C7E344BCEC3}"/>
              </a:ext>
            </a:extLst>
          </p:cNvPr>
          <p:cNvSpPr/>
          <p:nvPr/>
        </p:nvSpPr>
        <p:spPr>
          <a:xfrm>
            <a:off x="2148840" y="155169"/>
            <a:ext cx="2896126" cy="12888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90000" rtlCol="0" anchor="t" anchorCtr="0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Input files</a:t>
            </a:r>
          </a:p>
        </p:txBody>
      </p:sp>
      <p:sp>
        <p:nvSpPr>
          <p:cNvPr id="4" name="Multidocument 3">
            <a:extLst>
              <a:ext uri="{FF2B5EF4-FFF2-40B4-BE49-F238E27FC236}">
                <a16:creationId xmlns:a16="http://schemas.microsoft.com/office/drawing/2014/main" id="{D44D42A9-9DCD-2548-876D-EC395E3ACB15}"/>
              </a:ext>
            </a:extLst>
          </p:cNvPr>
          <p:cNvSpPr/>
          <p:nvPr/>
        </p:nvSpPr>
        <p:spPr>
          <a:xfrm>
            <a:off x="2281150" y="493216"/>
            <a:ext cx="1235041" cy="900000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FASTQ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(forward)</a:t>
            </a:r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BFF8A46D-DDAF-6549-BA86-F237FEC18D2F}"/>
              </a:ext>
            </a:extLst>
          </p:cNvPr>
          <p:cNvSpPr/>
          <p:nvPr/>
        </p:nvSpPr>
        <p:spPr>
          <a:xfrm>
            <a:off x="3656971" y="493216"/>
            <a:ext cx="1234800" cy="900000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FASTQ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(reverse)</a:t>
            </a:r>
          </a:p>
        </p:txBody>
      </p:sp>
      <p:sp>
        <p:nvSpPr>
          <p:cNvPr id="6" name="Predefined Process 5">
            <a:extLst>
              <a:ext uri="{FF2B5EF4-FFF2-40B4-BE49-F238E27FC236}">
                <a16:creationId xmlns:a16="http://schemas.microsoft.com/office/drawing/2014/main" id="{F9755461-691B-694C-BEE7-3EFFACE2294B}"/>
              </a:ext>
            </a:extLst>
          </p:cNvPr>
          <p:cNvSpPr/>
          <p:nvPr/>
        </p:nvSpPr>
        <p:spPr>
          <a:xfrm>
            <a:off x="2588886" y="1745350"/>
            <a:ext cx="1736591" cy="35221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dale Mono" panose="020B0509000000000004" pitchFamily="49" charset="0"/>
              </a:rPr>
              <a:t>prepare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E458BCC6-D8F6-2646-A2AA-BD3BC6AFB19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3629737" y="1186579"/>
            <a:ext cx="386217" cy="731325"/>
          </a:xfrm>
          <a:prstGeom prst="bentConnector3">
            <a:avLst>
              <a:gd name="adj1" fmla="val 50000"/>
            </a:avLst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9BE6A431-FA79-6A45-A2AE-478A4F9128B2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2941877" y="1230044"/>
            <a:ext cx="386217" cy="644393"/>
          </a:xfrm>
          <a:prstGeom prst="bentConnector3">
            <a:avLst>
              <a:gd name="adj1" fmla="val 50000"/>
            </a:avLst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CD5CD4-19B2-8C4E-A67A-BF4B50310D84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3457182" y="2097565"/>
            <a:ext cx="0" cy="219835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9C523A-EE6B-D048-9DD5-64BEE1B1EF37}"/>
              </a:ext>
            </a:extLst>
          </p:cNvPr>
          <p:cNvCxnSpPr>
            <a:cxnSpLocks/>
            <a:stCxn id="15" idx="0"/>
            <a:endCxn id="20" idx="0"/>
          </p:cNvCxnSpPr>
          <p:nvPr/>
        </p:nvCxnSpPr>
        <p:spPr>
          <a:xfrm>
            <a:off x="3457182" y="2317400"/>
            <a:ext cx="0" cy="1033847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A71320-AD7C-E141-9B63-C5F4C26CFCD2}"/>
              </a:ext>
            </a:extLst>
          </p:cNvPr>
          <p:cNvCxnSpPr>
            <a:cxnSpLocks/>
          </p:cNvCxnSpPr>
          <p:nvPr/>
        </p:nvCxnSpPr>
        <p:spPr>
          <a:xfrm>
            <a:off x="3457181" y="3514319"/>
            <a:ext cx="0" cy="333949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document 14">
            <a:extLst>
              <a:ext uri="{FF2B5EF4-FFF2-40B4-BE49-F238E27FC236}">
                <a16:creationId xmlns:a16="http://schemas.microsoft.com/office/drawing/2014/main" id="{805A0180-590E-BC4E-92B1-B71F63777EC0}"/>
              </a:ext>
            </a:extLst>
          </p:cNvPr>
          <p:cNvSpPr/>
          <p:nvPr/>
        </p:nvSpPr>
        <p:spPr>
          <a:xfrm>
            <a:off x="2469415" y="2317400"/>
            <a:ext cx="1736592" cy="900000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FASTA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(per sample)</a:t>
            </a:r>
          </a:p>
        </p:txBody>
      </p:sp>
      <p:sp>
        <p:nvSpPr>
          <p:cNvPr id="43" name="Predefined Process 42">
            <a:extLst>
              <a:ext uri="{FF2B5EF4-FFF2-40B4-BE49-F238E27FC236}">
                <a16:creationId xmlns:a16="http://schemas.microsoft.com/office/drawing/2014/main" id="{6099AFEC-ED7E-F149-8E5B-D69D838E0DE5}"/>
              </a:ext>
            </a:extLst>
          </p:cNvPr>
          <p:cNvSpPr/>
          <p:nvPr/>
        </p:nvSpPr>
        <p:spPr>
          <a:xfrm>
            <a:off x="4754088" y="4215020"/>
            <a:ext cx="2174882" cy="3562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dale Mono" panose="020B0509000000000004" pitchFamily="49" charset="0"/>
              </a:rPr>
              <a:t>summary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C4303B-5844-C84D-8E8F-F867F542A252}"/>
              </a:ext>
            </a:extLst>
          </p:cNvPr>
          <p:cNvCxnSpPr>
            <a:cxnSpLocks/>
            <a:stCxn id="9" idx="3"/>
            <a:endCxn id="145" idx="1"/>
          </p:cNvCxnSpPr>
          <p:nvPr/>
        </p:nvCxnSpPr>
        <p:spPr>
          <a:xfrm flipV="1">
            <a:off x="4163960" y="5264886"/>
            <a:ext cx="601713" cy="1907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2DCFD74-FF9F-274F-850B-AF208EC79FF1}"/>
              </a:ext>
            </a:extLst>
          </p:cNvPr>
          <p:cNvCxnSpPr>
            <a:cxnSpLocks/>
            <a:stCxn id="43" idx="3"/>
            <a:endCxn id="31" idx="1"/>
          </p:cNvCxnSpPr>
          <p:nvPr/>
        </p:nvCxnSpPr>
        <p:spPr>
          <a:xfrm flipV="1">
            <a:off x="6928970" y="4386970"/>
            <a:ext cx="450119" cy="616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cument 27">
            <a:extLst>
              <a:ext uri="{FF2B5EF4-FFF2-40B4-BE49-F238E27FC236}">
                <a16:creationId xmlns:a16="http://schemas.microsoft.com/office/drawing/2014/main" id="{5C1A5AC8-640B-334C-B351-6D6A1593FEE0}"/>
              </a:ext>
            </a:extLst>
          </p:cNvPr>
          <p:cNvSpPr/>
          <p:nvPr/>
        </p:nvSpPr>
        <p:spPr>
          <a:xfrm>
            <a:off x="2543961" y="3848268"/>
            <a:ext cx="1620000" cy="457371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ASV/sample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C4272220-EF2B-474F-83E5-6B07A806373F}"/>
              </a:ext>
            </a:extLst>
          </p:cNvPr>
          <p:cNvCxnSpPr>
            <a:cxnSpLocks/>
            <a:stCxn id="43" idx="3"/>
            <a:endCxn id="30" idx="1"/>
          </p:cNvCxnSpPr>
          <p:nvPr/>
        </p:nvCxnSpPr>
        <p:spPr>
          <a:xfrm flipV="1">
            <a:off x="6928970" y="3685271"/>
            <a:ext cx="450119" cy="707865"/>
          </a:xfrm>
          <a:prstGeom prst="bentConnector3">
            <a:avLst>
              <a:gd name="adj1" fmla="val 37303"/>
            </a:avLst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redefined Process 1">
            <a:extLst>
              <a:ext uri="{FF2B5EF4-FFF2-40B4-BE49-F238E27FC236}">
                <a16:creationId xmlns:a16="http://schemas.microsoft.com/office/drawing/2014/main" id="{890C907C-FEB7-C626-5422-F11792E69DB8}"/>
              </a:ext>
            </a:extLst>
          </p:cNvPr>
          <p:cNvSpPr/>
          <p:nvPr/>
        </p:nvSpPr>
        <p:spPr>
          <a:xfrm>
            <a:off x="2588885" y="4474343"/>
            <a:ext cx="1736592" cy="35462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dale Mono" panose="020B0509000000000004" pitchFamily="49" charset="0"/>
              </a:rPr>
              <a:t>classify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506DBE-B19F-C61C-7EAF-63CD86930457}"/>
              </a:ext>
            </a:extLst>
          </p:cNvPr>
          <p:cNvCxnSpPr>
            <a:cxnSpLocks/>
          </p:cNvCxnSpPr>
          <p:nvPr/>
        </p:nvCxnSpPr>
        <p:spPr>
          <a:xfrm>
            <a:off x="3457181" y="4714668"/>
            <a:ext cx="0" cy="333949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cument 8">
            <a:extLst>
              <a:ext uri="{FF2B5EF4-FFF2-40B4-BE49-F238E27FC236}">
                <a16:creationId xmlns:a16="http://schemas.microsoft.com/office/drawing/2014/main" id="{F864A9D8-A7E5-A536-E4B0-B10AB1908E46}"/>
              </a:ext>
            </a:extLst>
          </p:cNvPr>
          <p:cNvSpPr/>
          <p:nvPr/>
        </p:nvSpPr>
        <p:spPr>
          <a:xfrm>
            <a:off x="2543960" y="5038107"/>
            <a:ext cx="1620000" cy="457371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Classified ASVs</a:t>
            </a:r>
          </a:p>
        </p:txBody>
      </p:sp>
      <p:sp>
        <p:nvSpPr>
          <p:cNvPr id="20" name="Predefined Process 19">
            <a:extLst>
              <a:ext uri="{FF2B5EF4-FFF2-40B4-BE49-F238E27FC236}">
                <a16:creationId xmlns:a16="http://schemas.microsoft.com/office/drawing/2014/main" id="{6D0D1981-42F7-1243-9B82-BD7A2E4B3DA8}"/>
              </a:ext>
            </a:extLst>
          </p:cNvPr>
          <p:cNvSpPr/>
          <p:nvPr/>
        </p:nvSpPr>
        <p:spPr>
          <a:xfrm>
            <a:off x="2588886" y="3351247"/>
            <a:ext cx="1736592" cy="35462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dale Mono" panose="020B0509000000000004" pitchFamily="49" charset="0"/>
              </a:rPr>
              <a:t>tally</a:t>
            </a:r>
          </a:p>
        </p:txBody>
      </p:sp>
      <p:sp>
        <p:nvSpPr>
          <p:cNvPr id="144" name="Document 143">
            <a:extLst>
              <a:ext uri="{FF2B5EF4-FFF2-40B4-BE49-F238E27FC236}">
                <a16:creationId xmlns:a16="http://schemas.microsoft.com/office/drawing/2014/main" id="{FC76858F-D46A-BBE7-49B9-784721D7BF4D}"/>
              </a:ext>
            </a:extLst>
          </p:cNvPr>
          <p:cNvSpPr/>
          <p:nvPr/>
        </p:nvSpPr>
        <p:spPr>
          <a:xfrm>
            <a:off x="7367813" y="5008227"/>
            <a:ext cx="1899558" cy="513105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Cytoscape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Graph</a:t>
            </a:r>
          </a:p>
        </p:txBody>
      </p:sp>
      <p:sp>
        <p:nvSpPr>
          <p:cNvPr id="145" name="Predefined Process 144">
            <a:extLst>
              <a:ext uri="{FF2B5EF4-FFF2-40B4-BE49-F238E27FC236}">
                <a16:creationId xmlns:a16="http://schemas.microsoft.com/office/drawing/2014/main" id="{947D1538-DAA0-6DA1-C9BE-DE8F6F72EEFB}"/>
              </a:ext>
            </a:extLst>
          </p:cNvPr>
          <p:cNvSpPr/>
          <p:nvPr/>
        </p:nvSpPr>
        <p:spPr>
          <a:xfrm>
            <a:off x="4765673" y="5086770"/>
            <a:ext cx="2174882" cy="3562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dale Mono" panose="020B0509000000000004" pitchFamily="49" charset="0"/>
              </a:rPr>
              <a:t>edit-graph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FC6D9E4-8FDA-7E43-B7FD-9BF2405AB927}"/>
              </a:ext>
            </a:extLst>
          </p:cNvPr>
          <p:cNvCxnSpPr>
            <a:cxnSpLocks/>
            <a:stCxn id="145" idx="3"/>
            <a:endCxn id="144" idx="1"/>
          </p:cNvCxnSpPr>
          <p:nvPr/>
        </p:nvCxnSpPr>
        <p:spPr>
          <a:xfrm flipV="1">
            <a:off x="6940555" y="5264780"/>
            <a:ext cx="427258" cy="10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147FB21B-B885-28FB-AEB6-2B31B3E0C752}"/>
              </a:ext>
            </a:extLst>
          </p:cNvPr>
          <p:cNvCxnSpPr>
            <a:cxnSpLocks/>
            <a:stCxn id="9" idx="3"/>
            <a:endCxn id="43" idx="1"/>
          </p:cNvCxnSpPr>
          <p:nvPr/>
        </p:nvCxnSpPr>
        <p:spPr>
          <a:xfrm flipV="1">
            <a:off x="4163960" y="4393136"/>
            <a:ext cx="590128" cy="873657"/>
          </a:xfrm>
          <a:prstGeom prst="bentConnector3">
            <a:avLst>
              <a:gd name="adj1" fmla="val 69369"/>
            </a:avLst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71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9858</TotalTime>
  <Words>37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Andale Mono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Cock</dc:creator>
  <cp:lastModifiedBy>Peter Cock</cp:lastModifiedBy>
  <cp:revision>14</cp:revision>
  <cp:lastPrinted>2019-07-01T10:48:52Z</cp:lastPrinted>
  <dcterms:created xsi:type="dcterms:W3CDTF">2019-07-01T10:04:26Z</dcterms:created>
  <dcterms:modified xsi:type="dcterms:W3CDTF">2022-12-08T10:32:47Z</dcterms:modified>
</cp:coreProperties>
</file>