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/>
    <p:restoredTop sz="94611"/>
  </p:normalViewPr>
  <p:slideViewPr>
    <p:cSldViewPr snapToGrid="0" snapToObjects="1">
      <p:cViewPr>
        <p:scale>
          <a:sx n="230" d="100"/>
          <a:sy n="230" d="100"/>
        </p:scale>
        <p:origin x="-2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4" y="155169"/>
            <a:ext cx="5835535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68BA55D-1142-7D43-A50B-46656F5B8843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 rot="5400000">
            <a:off x="4928115" y="2108800"/>
            <a:ext cx="2898334" cy="1204589"/>
          </a:xfrm>
          <a:prstGeom prst="bentConnector3">
            <a:avLst>
              <a:gd name="adj1" fmla="val 93022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27987B-F7B6-D74E-BC65-C1D8812F731F}"/>
              </a:ext>
            </a:extLst>
          </p:cNvPr>
          <p:cNvSpPr/>
          <p:nvPr/>
        </p:nvSpPr>
        <p:spPr>
          <a:xfrm>
            <a:off x="7073656" y="2102689"/>
            <a:ext cx="2221713" cy="3051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62717"/>
            <a:ext cx="2221713" cy="2997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39490-B920-DC41-A866-C1219377EA8F}"/>
              </a:ext>
            </a:extLst>
          </p:cNvPr>
          <p:cNvGrpSpPr/>
          <p:nvPr/>
        </p:nvGrpSpPr>
        <p:grpSpPr>
          <a:xfrm>
            <a:off x="2166850" y="493216"/>
            <a:ext cx="6823157" cy="4295161"/>
            <a:chOff x="2327562" y="132999"/>
            <a:chExt cx="6823157" cy="4295161"/>
          </a:xfrm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D44D42A9-9DCD-2548-876D-EC395E3ACB15}"/>
                </a:ext>
              </a:extLst>
            </p:cNvPr>
            <p:cNvSpPr/>
            <p:nvPr/>
          </p:nvSpPr>
          <p:spPr>
            <a:xfrm>
              <a:off x="2327562" y="132999"/>
              <a:ext cx="1235041" cy="900000"/>
            </a:xfrm>
            <a:prstGeom prst="flowChartMulti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FASTQ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(forward)</a:t>
              </a:r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BFF8A46D-DDAF-6549-BA86-F237FEC18D2F}"/>
                </a:ext>
              </a:extLst>
            </p:cNvPr>
            <p:cNvSpPr/>
            <p:nvPr/>
          </p:nvSpPr>
          <p:spPr>
            <a:xfrm>
              <a:off x="3817683" y="132999"/>
              <a:ext cx="1234800" cy="900000"/>
            </a:xfrm>
            <a:prstGeom prst="flowChartMulti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FASTQ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(reverse)</a:t>
              </a:r>
            </a:p>
          </p:txBody>
        </p:sp>
        <p:sp>
          <p:nvSpPr>
            <p:cNvPr id="6" name="Predefined Process 5">
              <a:extLst>
                <a:ext uri="{FF2B5EF4-FFF2-40B4-BE49-F238E27FC236}">
                  <a16:creationId xmlns:a16="http://schemas.microsoft.com/office/drawing/2014/main" id="{F9755461-691B-694C-BEE7-3EFFACE2294B}"/>
                </a:ext>
              </a:extLst>
            </p:cNvPr>
            <p:cNvSpPr/>
            <p:nvPr/>
          </p:nvSpPr>
          <p:spPr>
            <a:xfrm>
              <a:off x="2749598" y="1385133"/>
              <a:ext cx="1736591" cy="35221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prepare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E458BCC6-D8F6-2646-A2AA-BD3BC6AFB19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3790449" y="826362"/>
              <a:ext cx="386217" cy="731325"/>
            </a:xfrm>
            <a:prstGeom prst="bentConnector3">
              <a:avLst>
                <a:gd name="adj1" fmla="val 50000"/>
              </a:avLst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9BE6A431-FA79-6A45-A2AE-478A4F9128B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16200000" flipH="1">
              <a:off x="3045439" y="812677"/>
              <a:ext cx="386217" cy="758693"/>
            </a:xfrm>
            <a:prstGeom prst="bentConnector3">
              <a:avLst>
                <a:gd name="adj1" fmla="val 50000"/>
              </a:avLst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CD5CD4-19B2-8C4E-A67A-BF4B50310D84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3617894" y="1737348"/>
              <a:ext cx="0" cy="219835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edefined Process 19">
              <a:extLst>
                <a:ext uri="{FF2B5EF4-FFF2-40B4-BE49-F238E27FC236}">
                  <a16:creationId xmlns:a16="http://schemas.microsoft.com/office/drawing/2014/main" id="{6D0D1981-42F7-1243-9B82-BD7A2E4B3DA8}"/>
                </a:ext>
              </a:extLst>
            </p:cNvPr>
            <p:cNvSpPr/>
            <p:nvPr/>
          </p:nvSpPr>
          <p:spPr>
            <a:xfrm>
              <a:off x="2749598" y="2970010"/>
              <a:ext cx="1736592" cy="35462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classify</a:t>
              </a:r>
            </a:p>
          </p:txBody>
        </p:sp>
        <p:sp>
          <p:nvSpPr>
            <p:cNvPr id="21" name="Multidocument 20">
              <a:extLst>
                <a:ext uri="{FF2B5EF4-FFF2-40B4-BE49-F238E27FC236}">
                  <a16:creationId xmlns:a16="http://schemas.microsoft.com/office/drawing/2014/main" id="{80D88C06-0847-C44A-8EDE-F5EAAD4DFB85}"/>
                </a:ext>
              </a:extLst>
            </p:cNvPr>
            <p:cNvSpPr/>
            <p:nvPr/>
          </p:nvSpPr>
          <p:spPr>
            <a:xfrm>
              <a:off x="2630127" y="3528160"/>
              <a:ext cx="1736592" cy="900000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TSV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(per sample)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9C523A-EE6B-D048-9DD5-64BEE1B1EF37}"/>
                </a:ext>
              </a:extLst>
            </p:cNvPr>
            <p:cNvCxnSpPr>
              <a:cxnSpLocks/>
              <a:stCxn id="15" idx="0"/>
              <a:endCxn id="20" idx="0"/>
            </p:cNvCxnSpPr>
            <p:nvPr/>
          </p:nvCxnSpPr>
          <p:spPr>
            <a:xfrm>
              <a:off x="3617894" y="1957183"/>
              <a:ext cx="0" cy="1012827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A71320-AD7C-E141-9B63-C5F4C26CFCD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3617894" y="3324635"/>
              <a:ext cx="0" cy="203525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rect Access Storage 38">
              <a:extLst>
                <a:ext uri="{FF2B5EF4-FFF2-40B4-BE49-F238E27FC236}">
                  <a16:creationId xmlns:a16="http://schemas.microsoft.com/office/drawing/2014/main" id="{1E343600-653D-E140-9248-C69F229F6E8C}"/>
                </a:ext>
              </a:extLst>
            </p:cNvPr>
            <p:cNvSpPr/>
            <p:nvPr/>
          </p:nvSpPr>
          <p:spPr>
            <a:xfrm>
              <a:off x="4871670" y="2824710"/>
              <a:ext cx="2128058" cy="652838"/>
            </a:xfrm>
            <a:prstGeom prst="flowChartMagneticDrum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ITS1 Database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C55D77-C6F0-6348-AD64-F1270D96C8A8}"/>
                </a:ext>
              </a:extLst>
            </p:cNvPr>
            <p:cNvCxnSpPr>
              <a:cxnSpLocks/>
              <a:stCxn id="39" idx="1"/>
              <a:endCxn id="20" idx="3"/>
            </p:cNvCxnSpPr>
            <p:nvPr/>
          </p:nvCxnSpPr>
          <p:spPr>
            <a:xfrm flipH="1" flipV="1">
              <a:off x="4486190" y="3147323"/>
              <a:ext cx="385480" cy="3806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document 14">
              <a:extLst>
                <a:ext uri="{FF2B5EF4-FFF2-40B4-BE49-F238E27FC236}">
                  <a16:creationId xmlns:a16="http://schemas.microsoft.com/office/drawing/2014/main" id="{805A0180-590E-BC4E-92B1-B71F63777EC0}"/>
                </a:ext>
              </a:extLst>
            </p:cNvPr>
            <p:cNvSpPr/>
            <p:nvPr/>
          </p:nvSpPr>
          <p:spPr>
            <a:xfrm>
              <a:off x="2630127" y="1957183"/>
              <a:ext cx="1736592" cy="900000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FASTA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(per sample)</a:t>
              </a:r>
            </a:p>
          </p:txBody>
        </p:sp>
        <p:sp>
          <p:nvSpPr>
            <p:cNvPr id="43" name="Predefined Process 42">
              <a:extLst>
                <a:ext uri="{FF2B5EF4-FFF2-40B4-BE49-F238E27FC236}">
                  <a16:creationId xmlns:a16="http://schemas.microsoft.com/office/drawing/2014/main" id="{6099AFEC-ED7E-F149-8E5B-D69D838E0DE5}"/>
                </a:ext>
              </a:extLst>
            </p:cNvPr>
            <p:cNvSpPr/>
            <p:nvPr/>
          </p:nvSpPr>
          <p:spPr>
            <a:xfrm>
              <a:off x="4871670" y="3800044"/>
              <a:ext cx="2128058" cy="35623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summary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4303B-5844-C84D-8E8F-F867F542A252}"/>
                </a:ext>
              </a:extLst>
            </p:cNvPr>
            <p:cNvCxnSpPr>
              <a:cxnSpLocks/>
              <a:stCxn id="21" idx="3"/>
              <a:endCxn id="43" idx="1"/>
            </p:cNvCxnSpPr>
            <p:nvPr/>
          </p:nvCxnSpPr>
          <p:spPr>
            <a:xfrm>
              <a:off x="4366719" y="3978160"/>
              <a:ext cx="504951" cy="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redefined Process 61">
              <a:extLst>
                <a:ext uri="{FF2B5EF4-FFF2-40B4-BE49-F238E27FC236}">
                  <a16:creationId xmlns:a16="http://schemas.microsoft.com/office/drawing/2014/main" id="{7013FA66-4919-A746-8849-FF5694458897}"/>
                </a:ext>
              </a:extLst>
            </p:cNvPr>
            <p:cNvSpPr/>
            <p:nvPr/>
          </p:nvSpPr>
          <p:spPr>
            <a:xfrm>
              <a:off x="4871670" y="2231472"/>
              <a:ext cx="2128058" cy="35221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edit-graph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096ADE7-A31A-3D4C-91CF-D2A366202D60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4366719" y="2407183"/>
              <a:ext cx="504951" cy="397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8837652-7F47-2241-9483-A176E72A44F8}"/>
                </a:ext>
              </a:extLst>
            </p:cNvPr>
            <p:cNvCxnSpPr>
              <a:cxnSpLocks/>
              <a:stCxn id="39" idx="0"/>
              <a:endCxn id="62" idx="2"/>
            </p:cNvCxnSpPr>
            <p:nvPr/>
          </p:nvCxnSpPr>
          <p:spPr>
            <a:xfrm flipV="1">
              <a:off x="5935699" y="2583687"/>
              <a:ext cx="0" cy="241023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Document 144">
              <a:extLst>
                <a:ext uri="{FF2B5EF4-FFF2-40B4-BE49-F238E27FC236}">
                  <a16:creationId xmlns:a16="http://schemas.microsoft.com/office/drawing/2014/main" id="{9ADFCDE7-9EB0-2F4E-A449-9BAE26E58B05}"/>
                </a:ext>
              </a:extLst>
            </p:cNvPr>
            <p:cNvSpPr/>
            <p:nvPr/>
          </p:nvSpPr>
          <p:spPr>
            <a:xfrm>
              <a:off x="7530719" y="2002183"/>
              <a:ext cx="1620000" cy="810000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XGMML graph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</a:t>
              </a: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Cytoscape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Document 145">
              <a:extLst>
                <a:ext uri="{FF2B5EF4-FFF2-40B4-BE49-F238E27FC236}">
                  <a16:creationId xmlns:a16="http://schemas.microsoft.com/office/drawing/2014/main" id="{AEC571A3-A1BE-B342-85C1-B2C0ADC6A46E}"/>
                </a:ext>
              </a:extLst>
            </p:cNvPr>
            <p:cNvSpPr/>
            <p:nvPr/>
          </p:nvSpPr>
          <p:spPr>
            <a:xfrm>
              <a:off x="7530719" y="3573160"/>
              <a:ext cx="1620000" cy="810000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TXT, TSV, and Excel reports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14DF7DA-68BC-2A4E-B52B-0E5052F12DFB}"/>
                </a:ext>
              </a:extLst>
            </p:cNvPr>
            <p:cNvCxnSpPr>
              <a:cxnSpLocks/>
              <a:stCxn id="62" idx="3"/>
              <a:endCxn id="145" idx="1"/>
            </p:cNvCxnSpPr>
            <p:nvPr/>
          </p:nvCxnSpPr>
          <p:spPr>
            <a:xfrm flipV="1">
              <a:off x="6999728" y="2407183"/>
              <a:ext cx="530991" cy="397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2DCFD74-FF9F-274F-850B-AF208EC79FF1}"/>
                </a:ext>
              </a:extLst>
            </p:cNvPr>
            <p:cNvCxnSpPr>
              <a:cxnSpLocks/>
              <a:stCxn id="43" idx="3"/>
              <a:endCxn id="146" idx="1"/>
            </p:cNvCxnSpPr>
            <p:nvPr/>
          </p:nvCxnSpPr>
          <p:spPr>
            <a:xfrm>
              <a:off x="6999728" y="3978160"/>
              <a:ext cx="530991" cy="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Document 27">
            <a:extLst>
              <a:ext uri="{FF2B5EF4-FFF2-40B4-BE49-F238E27FC236}">
                <a16:creationId xmlns:a16="http://schemas.microsoft.com/office/drawing/2014/main" id="{A9662551-88AE-FE44-9282-2034988D478D}"/>
              </a:ext>
            </a:extLst>
          </p:cNvPr>
          <p:cNvSpPr/>
          <p:nvPr/>
        </p:nvSpPr>
        <p:spPr>
          <a:xfrm>
            <a:off x="6385576" y="505477"/>
            <a:ext cx="1188000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metadata</a:t>
            </a:r>
          </a:p>
        </p:txBody>
      </p:sp>
    </p:spTree>
    <p:extLst>
      <p:ext uri="{BB962C8B-B14F-4D97-AF65-F5344CB8AC3E}">
        <p14:creationId xmlns:p14="http://schemas.microsoft.com/office/powerpoint/2010/main" val="203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9</cp:revision>
  <cp:lastPrinted>2019-07-01T11:07:17Z</cp:lastPrinted>
  <dcterms:created xsi:type="dcterms:W3CDTF">2019-07-01T10:04:26Z</dcterms:created>
  <dcterms:modified xsi:type="dcterms:W3CDTF">2019-07-01T12:54:08Z</dcterms:modified>
</cp:coreProperties>
</file>