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3"/>
    <p:restoredTop sz="94618"/>
  </p:normalViewPr>
  <p:slideViewPr>
    <p:cSldViewPr snapToGrid="0" snapToObjects="1">
      <p:cViewPr>
        <p:scale>
          <a:sx n="180" d="100"/>
          <a:sy n="180" d="100"/>
        </p:scale>
        <p:origin x="1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48753C0-3024-6947-BD6A-149C0F81DE6A}"/>
              </a:ext>
            </a:extLst>
          </p:cNvPr>
          <p:cNvSpPr/>
          <p:nvPr/>
        </p:nvSpPr>
        <p:spPr>
          <a:xfrm>
            <a:off x="8007952" y="155169"/>
            <a:ext cx="1426678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NCBI search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D8E50B8-3A60-374E-B1AB-D082AD4DCCBB}"/>
              </a:ext>
            </a:extLst>
          </p:cNvPr>
          <p:cNvSpPr/>
          <p:nvPr/>
        </p:nvSpPr>
        <p:spPr>
          <a:xfrm>
            <a:off x="6497976" y="155169"/>
            <a:ext cx="1425600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Curated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056015" y="155169"/>
            <a:ext cx="4334318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Single isolate input files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A74656-9AED-FB4B-A000-599A56354E8C}"/>
              </a:ext>
            </a:extLst>
          </p:cNvPr>
          <p:cNvCxnSpPr>
            <a:cxnSpLocks/>
            <a:stCxn id="32" idx="0"/>
            <a:endCxn id="62" idx="0"/>
          </p:cNvCxnSpPr>
          <p:nvPr/>
        </p:nvCxnSpPr>
        <p:spPr>
          <a:xfrm flipH="1">
            <a:off x="5774987" y="466613"/>
            <a:ext cx="3521" cy="21250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E759A-F9CA-7B4A-B8A7-5393527E3167}"/>
              </a:ext>
            </a:extLst>
          </p:cNvPr>
          <p:cNvCxnSpPr>
            <a:cxnSpLocks/>
            <a:stCxn id="146" idx="0"/>
            <a:endCxn id="43" idx="0"/>
          </p:cNvCxnSpPr>
          <p:nvPr/>
        </p:nvCxnSpPr>
        <p:spPr>
          <a:xfrm>
            <a:off x="8727037" y="500696"/>
            <a:ext cx="0" cy="209099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46324" y="2176893"/>
            <a:ext cx="2221713" cy="1348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D44D42A9-9DCD-2548-876D-EC395E3ACB15}"/>
              </a:ext>
            </a:extLst>
          </p:cNvPr>
          <p:cNvSpPr/>
          <p:nvPr/>
        </p:nvSpPr>
        <p:spPr>
          <a:xfrm>
            <a:off x="2166850" y="493216"/>
            <a:ext cx="1235041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(forward)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BFF8A46D-DDAF-6549-BA86-F237FEC18D2F}"/>
              </a:ext>
            </a:extLst>
          </p:cNvPr>
          <p:cNvSpPr/>
          <p:nvPr/>
        </p:nvSpPr>
        <p:spPr>
          <a:xfrm>
            <a:off x="3656971" y="493216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(reverse)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F9755461-691B-694C-BEE7-3EFFACE2294B}"/>
              </a:ext>
            </a:extLst>
          </p:cNvPr>
          <p:cNvSpPr/>
          <p:nvPr/>
        </p:nvSpPr>
        <p:spPr>
          <a:xfrm>
            <a:off x="2588886" y="1745350"/>
            <a:ext cx="1736591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prepare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58BCC6-D8F6-2646-A2AA-BD3BC6AFB1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629737" y="1186579"/>
            <a:ext cx="386217" cy="731325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BE6A431-FA79-6A45-A2AE-478A4F9128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884727" y="1172894"/>
            <a:ext cx="386217" cy="758693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CD5CD4-19B2-8C4E-A67A-BF4B50310D8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457182" y="2097565"/>
            <a:ext cx="0" cy="21983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6D0D1981-42F7-1243-9B82-BD7A2E4B3DA8}"/>
              </a:ext>
            </a:extLst>
          </p:cNvPr>
          <p:cNvSpPr/>
          <p:nvPr/>
        </p:nvSpPr>
        <p:spPr>
          <a:xfrm>
            <a:off x="5878142" y="1775931"/>
            <a:ext cx="2630032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legacy-import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C523A-EE6B-D048-9DD5-64BEE1B1EF37}"/>
              </a:ext>
            </a:extLst>
          </p:cNvPr>
          <p:cNvCxnSpPr>
            <a:cxnSpLocks/>
            <a:stCxn id="55" idx="0"/>
            <a:endCxn id="20" idx="0"/>
          </p:cNvCxnSpPr>
          <p:nvPr/>
        </p:nvCxnSpPr>
        <p:spPr>
          <a:xfrm>
            <a:off x="7189425" y="511613"/>
            <a:ext cx="3733" cy="126431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rect Access Storage 38">
            <a:extLst>
              <a:ext uri="{FF2B5EF4-FFF2-40B4-BE49-F238E27FC236}">
                <a16:creationId xmlns:a16="http://schemas.microsoft.com/office/drawing/2014/main" id="{1E343600-653D-E140-9248-C69F229F6E8C}"/>
              </a:ext>
            </a:extLst>
          </p:cNvPr>
          <p:cNvSpPr/>
          <p:nvPr/>
        </p:nvSpPr>
        <p:spPr>
          <a:xfrm>
            <a:off x="6131769" y="3220727"/>
            <a:ext cx="2128058" cy="652838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ITS1 Database</a:t>
            </a:r>
          </a:p>
        </p:txBody>
      </p: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805A0180-590E-BC4E-92B1-B71F63777EC0}"/>
              </a:ext>
            </a:extLst>
          </p:cNvPr>
          <p:cNvSpPr/>
          <p:nvPr/>
        </p:nvSpPr>
        <p:spPr>
          <a:xfrm>
            <a:off x="2469415" y="2317400"/>
            <a:ext cx="1736592" cy="9000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(per sample)</a:t>
            </a:r>
          </a:p>
        </p:txBody>
      </p:sp>
      <p:sp>
        <p:nvSpPr>
          <p:cNvPr id="43" name="Predefined Process 42">
            <a:extLst>
              <a:ext uri="{FF2B5EF4-FFF2-40B4-BE49-F238E27FC236}">
                <a16:creationId xmlns:a16="http://schemas.microsoft.com/office/drawing/2014/main" id="{6099AFEC-ED7E-F149-8E5B-D69D838E0DE5}"/>
              </a:ext>
            </a:extLst>
          </p:cNvPr>
          <p:cNvSpPr/>
          <p:nvPr/>
        </p:nvSpPr>
        <p:spPr>
          <a:xfrm>
            <a:off x="7557651" y="2591689"/>
            <a:ext cx="2338771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ndale Mono" panose="020B0509000000000004" pitchFamily="49" charset="0"/>
              </a:rPr>
              <a:t>ncbi</a:t>
            </a:r>
            <a:r>
              <a:rPr lang="en-US" dirty="0">
                <a:latin typeface="Andale Mono" panose="020B0509000000000004" pitchFamily="49" charset="0"/>
              </a:rPr>
              <a:t>-import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4303B-5844-C84D-8E8F-F867F542A252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7193158" y="2130556"/>
            <a:ext cx="2640" cy="109017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edefined Process 61">
            <a:extLst>
              <a:ext uri="{FF2B5EF4-FFF2-40B4-BE49-F238E27FC236}">
                <a16:creationId xmlns:a16="http://schemas.microsoft.com/office/drawing/2014/main" id="{7013FA66-4919-A746-8849-FF5694458897}"/>
              </a:ext>
            </a:extLst>
          </p:cNvPr>
          <p:cNvSpPr/>
          <p:nvPr/>
        </p:nvSpPr>
        <p:spPr>
          <a:xfrm>
            <a:off x="4710958" y="2591689"/>
            <a:ext cx="2128058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ndale Mono" panose="020B0509000000000004" pitchFamily="49" charset="0"/>
              </a:rPr>
              <a:t>seq</a:t>
            </a:r>
            <a:r>
              <a:rPr lang="en-US" dirty="0">
                <a:latin typeface="Andale Mono" panose="020B0509000000000004" pitchFamily="49" charset="0"/>
              </a:rPr>
              <a:t>-import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96ADE7-A31A-3D4C-91CF-D2A366202D60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>
            <a:off x="4206007" y="2767400"/>
            <a:ext cx="504951" cy="39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ocument 145">
            <a:extLst>
              <a:ext uri="{FF2B5EF4-FFF2-40B4-BE49-F238E27FC236}">
                <a16:creationId xmlns:a16="http://schemas.microsoft.com/office/drawing/2014/main" id="{AEC571A3-A1BE-B342-85C1-B2C0ADC6A46E}"/>
              </a:ext>
            </a:extLst>
          </p:cNvPr>
          <p:cNvSpPr/>
          <p:nvPr/>
        </p:nvSpPr>
        <p:spPr>
          <a:xfrm>
            <a:off x="8109938" y="500696"/>
            <a:ext cx="1234198" cy="8100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sp.)</a:t>
            </a:r>
          </a:p>
        </p:txBody>
      </p:sp>
      <p:sp>
        <p:nvSpPr>
          <p:cNvPr id="32" name="Multidocument 31">
            <a:extLst>
              <a:ext uri="{FF2B5EF4-FFF2-40B4-BE49-F238E27FC236}">
                <a16:creationId xmlns:a16="http://schemas.microsoft.com/office/drawing/2014/main" id="{F021585C-D00B-114A-8681-D80AF5715300}"/>
              </a:ext>
            </a:extLst>
          </p:cNvPr>
          <p:cNvSpPr/>
          <p:nvPr/>
        </p:nvSpPr>
        <p:spPr>
          <a:xfrm>
            <a:off x="5076158" y="466613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TSV (species)</a:t>
            </a:r>
          </a:p>
        </p:txBody>
      </p:sp>
      <p:sp>
        <p:nvSpPr>
          <p:cNvPr id="55" name="Document 54">
            <a:extLst>
              <a:ext uri="{FF2B5EF4-FFF2-40B4-BE49-F238E27FC236}">
                <a16:creationId xmlns:a16="http://schemas.microsoft.com/office/drawing/2014/main" id="{E21CF7F2-89FB-3C49-8A02-F03634DF6175}"/>
              </a:ext>
            </a:extLst>
          </p:cNvPr>
          <p:cNvSpPr/>
          <p:nvPr/>
        </p:nvSpPr>
        <p:spPr>
          <a:xfrm>
            <a:off x="6572326" y="511613"/>
            <a:ext cx="1234198" cy="8100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sp.)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8045A860-D11A-8647-9EC1-56EF329FCB37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rot="5400000">
            <a:off x="7825015" y="2318705"/>
            <a:ext cx="272806" cy="1531239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4E466A0-3ABE-4549-BE04-394ED6264E84}"/>
              </a:ext>
            </a:extLst>
          </p:cNvPr>
          <p:cNvCxnSpPr>
            <a:cxnSpLocks/>
            <a:stCxn id="62" idx="2"/>
            <a:endCxn id="39" idx="0"/>
          </p:cNvCxnSpPr>
          <p:nvPr/>
        </p:nvCxnSpPr>
        <p:spPr>
          <a:xfrm rot="16200000" flipH="1">
            <a:off x="6346981" y="2371909"/>
            <a:ext cx="276823" cy="1420811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0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12</cp:revision>
  <cp:lastPrinted>2019-07-01T12:57:13Z</cp:lastPrinted>
  <dcterms:created xsi:type="dcterms:W3CDTF">2019-07-01T10:04:26Z</dcterms:created>
  <dcterms:modified xsi:type="dcterms:W3CDTF">2019-07-01T15:33:11Z</dcterms:modified>
</cp:coreProperties>
</file>