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3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0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9D95-6F36-7B45-9484-3A76DD6D0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2A995-7390-D947-BB66-ADA1DCB6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E3B60-4E95-B741-9C72-F6DE6B71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14A24-DBF9-4B4F-84E6-0B2AA5BE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826BB-1E36-F840-A409-B6C68BA8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9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31E6-9AF5-2946-98C4-D0638981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E17C8-E41D-B746-BF62-371F1208D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1356B-8F5F-F14C-9D4E-43AB4244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CD653-A8DE-3742-9640-8413B443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23945-9822-7445-9787-3F76F906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37CF7-63CB-0442-A54B-8FE86A6D6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40994-8415-ED4B-8A1B-4E7FFE303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6E48A-FD0D-AA49-BE02-A55734B7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52741-26E5-2245-BA3D-CC95E6DA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FBA0A-F008-CA4E-B0E3-C36F1B1F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2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E552-6C1A-F04F-BD27-64C7DC5E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3C2C-5642-EE4C-AC3F-4219686B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975E-4B09-2C47-95B7-3083E219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C395F-20EC-E547-AD34-93254536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80752-74D3-0B45-9FE8-5B23E776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4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256D-FB42-5F40-8F35-AE1B2A05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E137-EC8E-8640-96D5-96F86DF54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E7FEA-350E-3141-8508-3E403788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0FB13-F8B8-DB44-AA0C-80F53286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8D18B-D3EF-DC48-8549-43433839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C9BE-7215-2741-B4E8-6F98AFC8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87F3-91AC-584D-9902-E0A40AAE3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49AF2-DF1A-9944-870A-12872064D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EEB75-77CE-8445-9417-DB855894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384AC-0246-4447-B327-355A1A23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07048-9C83-BB4A-91D1-8450AF04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65D7-33B0-984C-ACC9-A0D86DF6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44EC5-1323-324F-96D0-EE3C51F2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0AC7C-385F-9645-BAC1-AE77B446B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36A35-B554-3F43-AB47-E5F0054BB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3DBBE-7345-644E-A59B-C13F844CE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FDA0B-3D98-B441-9DF6-3B91B67E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8E93C-18C7-6342-8310-806E0B96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16FED-97B6-1C42-8274-F51F4A77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6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6DF4-80F1-5845-9DFF-FB8666D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83E0F-E5CC-1A45-96BC-059CFF30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129C0-6457-F54E-AC2D-0AFCADC0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E3344-7656-6845-9A1F-E4094F03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71ADC-AD39-ED4A-B285-A9B96019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3CA02-7677-3644-888E-E8A6E8A7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8AF25-556C-594A-B56D-183BD852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0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F711-3F07-A94B-847C-9BC74FC7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5EC8C-2F61-0B4F-8491-9CDEF8E74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AFA32-963B-F84F-829E-4F38531BD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62DF-7BB6-CF47-A24D-645C5461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83FB6-12A9-4C43-B2E3-4A3CBBF8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3FBD3-26B3-CF4C-AC7F-8A2F5A67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3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EDF3-62A8-FA46-B43B-4FD47BF3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F1454-0778-B248-8503-33FF5ECA3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4A793-65DA-9047-8C97-7DF69C9F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E8827-64FD-C748-8495-707E6227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1A92F-6F81-0E45-A537-A35F25E4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CCFB9-CB50-E746-9242-1E1337ED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4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C7641-E358-0A4A-9D73-DD745D1B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A2870-7ADF-4F49-A74B-505D049F0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68D6-66E5-444E-BA57-6CFD4CD34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4B002-F650-8A49-9257-AF48A4E75ECF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AC865-7DC1-5E4C-9A02-B5AD436FC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FC05-53A4-F942-804A-F6233BC46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2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3CD056B-83E7-0541-9F17-AFF3C4FAC657}"/>
              </a:ext>
            </a:extLst>
          </p:cNvPr>
          <p:cNvSpPr/>
          <p:nvPr/>
        </p:nvSpPr>
        <p:spPr>
          <a:xfrm>
            <a:off x="7122497" y="2162718"/>
            <a:ext cx="2174883" cy="2873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Output files</a:t>
            </a:r>
          </a:p>
        </p:txBody>
      </p:sp>
      <p:sp>
        <p:nvSpPr>
          <p:cNvPr id="30" name="Document 29">
            <a:extLst>
              <a:ext uri="{FF2B5EF4-FFF2-40B4-BE49-F238E27FC236}">
                <a16:creationId xmlns:a16="http://schemas.microsoft.com/office/drawing/2014/main" id="{C1D27143-0972-E542-9D84-DEE61C4D46EB}"/>
              </a:ext>
            </a:extLst>
          </p:cNvPr>
          <p:cNvSpPr/>
          <p:nvPr/>
        </p:nvSpPr>
        <p:spPr>
          <a:xfrm>
            <a:off x="7291944" y="2364968"/>
            <a:ext cx="1821979" cy="810000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XGMML graph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Cytoscape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Document 30">
            <a:extLst>
              <a:ext uri="{FF2B5EF4-FFF2-40B4-BE49-F238E27FC236}">
                <a16:creationId xmlns:a16="http://schemas.microsoft.com/office/drawing/2014/main" id="{9177305A-B5D5-3249-A0CA-92C52D09A8A3}"/>
              </a:ext>
            </a:extLst>
          </p:cNvPr>
          <p:cNvSpPr/>
          <p:nvPr/>
        </p:nvSpPr>
        <p:spPr>
          <a:xfrm>
            <a:off x="7291944" y="3862375"/>
            <a:ext cx="1821979" cy="810000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TXT, TSV, and Excel reports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8558F4D-E1B3-3548-B166-6C7E344BCEC3}"/>
              </a:ext>
            </a:extLst>
          </p:cNvPr>
          <p:cNvSpPr/>
          <p:nvPr/>
        </p:nvSpPr>
        <p:spPr>
          <a:xfrm>
            <a:off x="2056015" y="155169"/>
            <a:ext cx="5658578" cy="12888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90000" rtlCol="0" anchor="t" anchorCtr="0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Input files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B5DADF2-B5F4-484B-A838-21FF856A3A11}"/>
              </a:ext>
            </a:extLst>
          </p:cNvPr>
          <p:cNvSpPr/>
          <p:nvPr/>
        </p:nvSpPr>
        <p:spPr>
          <a:xfrm>
            <a:off x="2346324" y="2162718"/>
            <a:ext cx="2221713" cy="28739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Intermediate files</a:t>
            </a:r>
          </a:p>
        </p:txBody>
      </p:sp>
      <p:sp>
        <p:nvSpPr>
          <p:cNvPr id="4" name="Multidocument 3">
            <a:extLst>
              <a:ext uri="{FF2B5EF4-FFF2-40B4-BE49-F238E27FC236}">
                <a16:creationId xmlns:a16="http://schemas.microsoft.com/office/drawing/2014/main" id="{D44D42A9-9DCD-2548-876D-EC395E3ACB15}"/>
              </a:ext>
            </a:extLst>
          </p:cNvPr>
          <p:cNvSpPr/>
          <p:nvPr/>
        </p:nvSpPr>
        <p:spPr>
          <a:xfrm>
            <a:off x="2166850" y="493216"/>
            <a:ext cx="1235041" cy="900000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FASTQ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(forward)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BFF8A46D-DDAF-6549-BA86-F237FEC18D2F}"/>
              </a:ext>
            </a:extLst>
          </p:cNvPr>
          <p:cNvSpPr/>
          <p:nvPr/>
        </p:nvSpPr>
        <p:spPr>
          <a:xfrm>
            <a:off x="3656971" y="493216"/>
            <a:ext cx="1234800" cy="900000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FASTQ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(reverse)</a:t>
            </a:r>
          </a:p>
        </p:txBody>
      </p:sp>
      <p:sp>
        <p:nvSpPr>
          <p:cNvPr id="6" name="Predefined Process 5">
            <a:extLst>
              <a:ext uri="{FF2B5EF4-FFF2-40B4-BE49-F238E27FC236}">
                <a16:creationId xmlns:a16="http://schemas.microsoft.com/office/drawing/2014/main" id="{F9755461-691B-694C-BEE7-3EFFACE2294B}"/>
              </a:ext>
            </a:extLst>
          </p:cNvPr>
          <p:cNvSpPr/>
          <p:nvPr/>
        </p:nvSpPr>
        <p:spPr>
          <a:xfrm>
            <a:off x="2588886" y="1745350"/>
            <a:ext cx="1736591" cy="35221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prepare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458BCC6-D8F6-2646-A2AA-BD3BC6AFB19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3629737" y="1186579"/>
            <a:ext cx="386217" cy="731325"/>
          </a:xfrm>
          <a:prstGeom prst="bentConnector3">
            <a:avLst>
              <a:gd name="adj1" fmla="val 50000"/>
            </a:avLst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9BE6A431-FA79-6A45-A2AE-478A4F9128B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2884727" y="1172894"/>
            <a:ext cx="386217" cy="758693"/>
          </a:xfrm>
          <a:prstGeom prst="bentConnector3">
            <a:avLst>
              <a:gd name="adj1" fmla="val 50000"/>
            </a:avLst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CD5CD4-19B2-8C4E-A67A-BF4B50310D84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3457182" y="2097565"/>
            <a:ext cx="0" cy="219835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edefined Process 19">
            <a:extLst>
              <a:ext uri="{FF2B5EF4-FFF2-40B4-BE49-F238E27FC236}">
                <a16:creationId xmlns:a16="http://schemas.microsoft.com/office/drawing/2014/main" id="{6D0D1981-42F7-1243-9B82-BD7A2E4B3DA8}"/>
              </a:ext>
            </a:extLst>
          </p:cNvPr>
          <p:cNvSpPr/>
          <p:nvPr/>
        </p:nvSpPr>
        <p:spPr>
          <a:xfrm>
            <a:off x="2588886" y="3351247"/>
            <a:ext cx="1736592" cy="35462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classify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9C523A-EE6B-D048-9DD5-64BEE1B1EF37}"/>
              </a:ext>
            </a:extLst>
          </p:cNvPr>
          <p:cNvCxnSpPr>
            <a:cxnSpLocks/>
            <a:stCxn id="15" idx="0"/>
            <a:endCxn id="20" idx="0"/>
          </p:cNvCxnSpPr>
          <p:nvPr/>
        </p:nvCxnSpPr>
        <p:spPr>
          <a:xfrm>
            <a:off x="3457182" y="2317400"/>
            <a:ext cx="0" cy="1033847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A71320-AD7C-E141-9B63-C5F4C26CFCD2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457182" y="3705872"/>
            <a:ext cx="0" cy="333949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rect Access Storage 38">
            <a:extLst>
              <a:ext uri="{FF2B5EF4-FFF2-40B4-BE49-F238E27FC236}">
                <a16:creationId xmlns:a16="http://schemas.microsoft.com/office/drawing/2014/main" id="{1E343600-653D-E140-9248-C69F229F6E8C}"/>
              </a:ext>
            </a:extLst>
          </p:cNvPr>
          <p:cNvSpPr/>
          <p:nvPr/>
        </p:nvSpPr>
        <p:spPr>
          <a:xfrm>
            <a:off x="4710958" y="3205947"/>
            <a:ext cx="2128058" cy="652838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ITS1 Database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C55D77-C6F0-6348-AD64-F1270D96C8A8}"/>
              </a:ext>
            </a:extLst>
          </p:cNvPr>
          <p:cNvCxnSpPr>
            <a:cxnSpLocks/>
            <a:stCxn id="39" idx="1"/>
            <a:endCxn id="20" idx="3"/>
          </p:cNvCxnSpPr>
          <p:nvPr/>
        </p:nvCxnSpPr>
        <p:spPr>
          <a:xfrm flipH="1" flipV="1">
            <a:off x="4325478" y="3528560"/>
            <a:ext cx="385480" cy="380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document 14">
            <a:extLst>
              <a:ext uri="{FF2B5EF4-FFF2-40B4-BE49-F238E27FC236}">
                <a16:creationId xmlns:a16="http://schemas.microsoft.com/office/drawing/2014/main" id="{805A0180-590E-BC4E-92B1-B71F63777EC0}"/>
              </a:ext>
            </a:extLst>
          </p:cNvPr>
          <p:cNvSpPr/>
          <p:nvPr/>
        </p:nvSpPr>
        <p:spPr>
          <a:xfrm>
            <a:off x="2469415" y="2317400"/>
            <a:ext cx="1736592" cy="900000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FASTA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(per sample)</a:t>
            </a:r>
          </a:p>
        </p:txBody>
      </p:sp>
      <p:sp>
        <p:nvSpPr>
          <p:cNvPr id="43" name="Predefined Process 42">
            <a:extLst>
              <a:ext uri="{FF2B5EF4-FFF2-40B4-BE49-F238E27FC236}">
                <a16:creationId xmlns:a16="http://schemas.microsoft.com/office/drawing/2014/main" id="{6099AFEC-ED7E-F149-8E5B-D69D838E0DE5}"/>
              </a:ext>
            </a:extLst>
          </p:cNvPr>
          <p:cNvSpPr/>
          <p:nvPr/>
        </p:nvSpPr>
        <p:spPr>
          <a:xfrm>
            <a:off x="4710958" y="4086691"/>
            <a:ext cx="2128058" cy="3562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summary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C4303B-5844-C84D-8E8F-F867F542A252}"/>
              </a:ext>
            </a:extLst>
          </p:cNvPr>
          <p:cNvCxnSpPr>
            <a:cxnSpLocks/>
            <a:stCxn id="28" idx="3"/>
            <a:endCxn id="43" idx="1"/>
          </p:cNvCxnSpPr>
          <p:nvPr/>
        </p:nvCxnSpPr>
        <p:spPr>
          <a:xfrm flipV="1">
            <a:off x="4163961" y="4264807"/>
            <a:ext cx="546997" cy="370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redefined Process 61">
            <a:extLst>
              <a:ext uri="{FF2B5EF4-FFF2-40B4-BE49-F238E27FC236}">
                <a16:creationId xmlns:a16="http://schemas.microsoft.com/office/drawing/2014/main" id="{7013FA66-4919-A746-8849-FF5694458897}"/>
              </a:ext>
            </a:extLst>
          </p:cNvPr>
          <p:cNvSpPr/>
          <p:nvPr/>
        </p:nvSpPr>
        <p:spPr>
          <a:xfrm>
            <a:off x="4710958" y="2591689"/>
            <a:ext cx="2128058" cy="35221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edit-graph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096ADE7-A31A-3D4C-91CF-D2A366202D60}"/>
              </a:ext>
            </a:extLst>
          </p:cNvPr>
          <p:cNvCxnSpPr>
            <a:cxnSpLocks/>
            <a:stCxn id="15" idx="3"/>
            <a:endCxn id="62" idx="1"/>
          </p:cNvCxnSpPr>
          <p:nvPr/>
        </p:nvCxnSpPr>
        <p:spPr>
          <a:xfrm>
            <a:off x="4206007" y="2767400"/>
            <a:ext cx="504951" cy="397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8837652-7F47-2241-9483-A176E72A44F8}"/>
              </a:ext>
            </a:extLst>
          </p:cNvPr>
          <p:cNvCxnSpPr>
            <a:cxnSpLocks/>
            <a:stCxn id="39" idx="0"/>
            <a:endCxn id="62" idx="2"/>
          </p:cNvCxnSpPr>
          <p:nvPr/>
        </p:nvCxnSpPr>
        <p:spPr>
          <a:xfrm flipV="1">
            <a:off x="5774987" y="2943904"/>
            <a:ext cx="0" cy="26204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14DF7DA-68BC-2A4E-B52B-0E5052F12DFB}"/>
              </a:ext>
            </a:extLst>
          </p:cNvPr>
          <p:cNvCxnSpPr>
            <a:cxnSpLocks/>
            <a:stCxn id="62" idx="3"/>
            <a:endCxn id="30" idx="1"/>
          </p:cNvCxnSpPr>
          <p:nvPr/>
        </p:nvCxnSpPr>
        <p:spPr>
          <a:xfrm>
            <a:off x="6839016" y="2767797"/>
            <a:ext cx="452928" cy="2171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2DCFD74-FF9F-274F-850B-AF208EC79FF1}"/>
              </a:ext>
            </a:extLst>
          </p:cNvPr>
          <p:cNvCxnSpPr>
            <a:cxnSpLocks/>
            <a:stCxn id="43" idx="3"/>
            <a:endCxn id="31" idx="1"/>
          </p:cNvCxnSpPr>
          <p:nvPr/>
        </p:nvCxnSpPr>
        <p:spPr>
          <a:xfrm>
            <a:off x="6839016" y="4264807"/>
            <a:ext cx="452928" cy="256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cument 27">
            <a:extLst>
              <a:ext uri="{FF2B5EF4-FFF2-40B4-BE49-F238E27FC236}">
                <a16:creationId xmlns:a16="http://schemas.microsoft.com/office/drawing/2014/main" id="{5C1A5AC8-640B-334C-B351-6D6A1593FEE0}"/>
              </a:ext>
            </a:extLst>
          </p:cNvPr>
          <p:cNvSpPr/>
          <p:nvPr/>
        </p:nvSpPr>
        <p:spPr>
          <a:xfrm>
            <a:off x="2543961" y="4039821"/>
            <a:ext cx="1620000" cy="457371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Pooled TSV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4272220-EF2B-474F-83E5-6B07A806373F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 rot="5400000">
            <a:off x="4964900" y="2072015"/>
            <a:ext cx="2824764" cy="1204589"/>
          </a:xfrm>
          <a:prstGeom prst="bentConnector3">
            <a:avLst>
              <a:gd name="adj1" fmla="val 95021"/>
            </a:avLst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ocument 34">
            <a:extLst>
              <a:ext uri="{FF2B5EF4-FFF2-40B4-BE49-F238E27FC236}">
                <a16:creationId xmlns:a16="http://schemas.microsoft.com/office/drawing/2014/main" id="{62B9F02D-E1F9-7746-9A1D-03DA32D96D04}"/>
              </a:ext>
            </a:extLst>
          </p:cNvPr>
          <p:cNvSpPr/>
          <p:nvPr/>
        </p:nvSpPr>
        <p:spPr>
          <a:xfrm>
            <a:off x="6385576" y="505477"/>
            <a:ext cx="1188000" cy="810000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Sample metadata</a:t>
            </a:r>
          </a:p>
        </p:txBody>
      </p:sp>
    </p:spTree>
    <p:extLst>
      <p:ext uri="{BB962C8B-B14F-4D97-AF65-F5344CB8AC3E}">
        <p14:creationId xmlns:p14="http://schemas.microsoft.com/office/powerpoint/2010/main" val="403971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40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Andale Mono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Cock</dc:creator>
  <cp:lastModifiedBy>Peter Cock</cp:lastModifiedBy>
  <cp:revision>12</cp:revision>
  <cp:lastPrinted>2019-07-01T10:48:52Z</cp:lastPrinted>
  <dcterms:created xsi:type="dcterms:W3CDTF">2019-07-01T10:04:26Z</dcterms:created>
  <dcterms:modified xsi:type="dcterms:W3CDTF">2021-07-08T08:01:06Z</dcterms:modified>
</cp:coreProperties>
</file>