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7/8/21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56015" y="155169"/>
            <a:ext cx="2957419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27987B-F7B6-D74E-BC65-C1D8812F731F}"/>
              </a:ext>
            </a:extLst>
          </p:cNvPr>
          <p:cNvSpPr/>
          <p:nvPr/>
        </p:nvSpPr>
        <p:spPr>
          <a:xfrm>
            <a:off x="6986723" y="2160150"/>
            <a:ext cx="2188807" cy="2873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4" y="2162718"/>
            <a:ext cx="2221713" cy="28739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166850" y="493216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56971" y="493216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88886" y="1745350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29737" y="1186579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884727" y="1172894"/>
            <a:ext cx="386217" cy="7586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57182" y="2097565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2588886" y="3351247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classify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>
            <a:off x="3457182" y="2317400"/>
            <a:ext cx="0" cy="103384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71320-AD7C-E141-9B63-C5F4C26CFCD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57182" y="3705872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rect Access Storage 38">
            <a:extLst>
              <a:ext uri="{FF2B5EF4-FFF2-40B4-BE49-F238E27FC236}">
                <a16:creationId xmlns:a16="http://schemas.microsoft.com/office/drawing/2014/main" id="{1E343600-653D-E140-9248-C69F229F6E8C}"/>
              </a:ext>
            </a:extLst>
          </p:cNvPr>
          <p:cNvSpPr/>
          <p:nvPr/>
        </p:nvSpPr>
        <p:spPr>
          <a:xfrm>
            <a:off x="4710958" y="3205947"/>
            <a:ext cx="2128058" cy="652838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ITS1 Database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C55D77-C6F0-6348-AD64-F1270D96C8A8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flipH="1" flipV="1">
            <a:off x="4325478" y="3528560"/>
            <a:ext cx="385480" cy="380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69415" y="2317400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4710958" y="4086691"/>
            <a:ext cx="2128058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summary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4163961" y="4264807"/>
            <a:ext cx="546997" cy="370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edefined Process 61">
            <a:extLst>
              <a:ext uri="{FF2B5EF4-FFF2-40B4-BE49-F238E27FC236}">
                <a16:creationId xmlns:a16="http://schemas.microsoft.com/office/drawing/2014/main" id="{7013FA66-4919-A746-8849-FF5694458897}"/>
              </a:ext>
            </a:extLst>
          </p:cNvPr>
          <p:cNvSpPr/>
          <p:nvPr/>
        </p:nvSpPr>
        <p:spPr>
          <a:xfrm>
            <a:off x="4710958" y="2591689"/>
            <a:ext cx="2128058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edit-graph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96ADE7-A31A-3D4C-91CF-D2A366202D60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4206007" y="2767400"/>
            <a:ext cx="504951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8837652-7F47-2241-9483-A176E72A44F8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flipV="1">
            <a:off x="5774987" y="2943904"/>
            <a:ext cx="0" cy="26204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 144">
            <a:extLst>
              <a:ext uri="{FF2B5EF4-FFF2-40B4-BE49-F238E27FC236}">
                <a16:creationId xmlns:a16="http://schemas.microsoft.com/office/drawing/2014/main" id="{9ADFCDE7-9EB0-2F4E-A449-9BAE26E58B05}"/>
              </a:ext>
            </a:extLst>
          </p:cNvPr>
          <p:cNvSpPr/>
          <p:nvPr/>
        </p:nvSpPr>
        <p:spPr>
          <a:xfrm>
            <a:off x="7156170" y="2362400"/>
            <a:ext cx="1821979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XGMML graph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Cytoscape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6" name="Document 145">
            <a:extLst>
              <a:ext uri="{FF2B5EF4-FFF2-40B4-BE49-F238E27FC236}">
                <a16:creationId xmlns:a16="http://schemas.microsoft.com/office/drawing/2014/main" id="{AEC571A3-A1BE-B342-85C1-B2C0ADC6A46E}"/>
              </a:ext>
            </a:extLst>
          </p:cNvPr>
          <p:cNvSpPr/>
          <p:nvPr/>
        </p:nvSpPr>
        <p:spPr>
          <a:xfrm>
            <a:off x="7156170" y="3859807"/>
            <a:ext cx="1821979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TXT, TSV, and Excel reports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14DF7DA-68BC-2A4E-B52B-0E5052F12DFB}"/>
              </a:ext>
            </a:extLst>
          </p:cNvPr>
          <p:cNvCxnSpPr>
            <a:cxnSpLocks/>
            <a:stCxn id="62" idx="3"/>
            <a:endCxn id="145" idx="1"/>
          </p:cNvCxnSpPr>
          <p:nvPr/>
        </p:nvCxnSpPr>
        <p:spPr>
          <a:xfrm flipV="1">
            <a:off x="6839016" y="2767400"/>
            <a:ext cx="317154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2DCFD74-FF9F-274F-850B-AF208EC79FF1}"/>
              </a:ext>
            </a:extLst>
          </p:cNvPr>
          <p:cNvCxnSpPr>
            <a:cxnSpLocks/>
            <a:stCxn id="43" idx="3"/>
            <a:endCxn id="146" idx="1"/>
          </p:cNvCxnSpPr>
          <p:nvPr/>
        </p:nvCxnSpPr>
        <p:spPr>
          <a:xfrm>
            <a:off x="6839016" y="4264807"/>
            <a:ext cx="317154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 27">
            <a:extLst>
              <a:ext uri="{FF2B5EF4-FFF2-40B4-BE49-F238E27FC236}">
                <a16:creationId xmlns:a16="http://schemas.microsoft.com/office/drawing/2014/main" id="{5C1A5AC8-640B-334C-B351-6D6A1593FEE0}"/>
              </a:ext>
            </a:extLst>
          </p:cNvPr>
          <p:cNvSpPr/>
          <p:nvPr/>
        </p:nvSpPr>
        <p:spPr>
          <a:xfrm>
            <a:off x="2543961" y="4039821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Pooled TSV</a:t>
            </a:r>
          </a:p>
        </p:txBody>
      </p:sp>
    </p:spTree>
    <p:extLst>
      <p:ext uri="{BB962C8B-B14F-4D97-AF65-F5344CB8AC3E}">
        <p14:creationId xmlns:p14="http://schemas.microsoft.com/office/powerpoint/2010/main" val="40397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12</cp:revision>
  <cp:lastPrinted>2019-07-01T10:48:52Z</cp:lastPrinted>
  <dcterms:created xsi:type="dcterms:W3CDTF">2019-07-01T10:04:26Z</dcterms:created>
  <dcterms:modified xsi:type="dcterms:W3CDTF">2021-07-08T08:01:25Z</dcterms:modified>
</cp:coreProperties>
</file>