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3" roundtripDataSignature="AMtx7mjH0MtckuPwr0Ok9/m6yWDNiAa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432D85-DB9B-4B5B-9F70-8FA03971A1FB}">
  <a:tblStyle styleId="{8E432D85-DB9B-4B5B-9F70-8FA03971A1F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customschemas.google.com/relationships/presentationmetadata" Target="metadata"/><Relationship Id="rId72" Type="http://schemas.openxmlformats.org/officeDocument/2006/relationships/font" Target="fonts/Robot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9182a238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79182a238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93bf8a4ca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g793bf8a4ca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93bf8a4ca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793bf8a4ca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93bf8a4ca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g793bf8a4ca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93bf8a4ca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793bf8a4ca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93bf8a4ca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g793bf8a4ca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93bf8a4ca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g793bf8a4ca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vi" sz="1100">
                <a:latin typeface="Arial"/>
                <a:ea typeface="Arial"/>
                <a:cs typeface="Arial"/>
                <a:sym typeface="Arial"/>
              </a:rPr>
              <a:t>Thi, điểm TB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93bf8a4ca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793bf8a4ca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93bf8a4ca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g793bf8a4ca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vi">
                <a:latin typeface="Arial"/>
                <a:ea typeface="Arial"/>
                <a:cs typeface="Arial"/>
                <a:sym typeface="Arial"/>
              </a:rPr>
              <a:t>Hiện tên giáo viên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93bf8a4ca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793bf8a4ca_1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93bf8a4ca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793bf8a4ca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93bf8a4ca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793bf8a4ca_1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917ef24ac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7917ef24ac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917ef24a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7917ef24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917ef24a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7917ef24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917ef24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7917ef24a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917ef24ac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7917ef24a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917ef24ac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7917ef24ac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917ef24ac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7917ef24ac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917ef24ac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7917ef24ac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917ef24a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7917ef24ac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93bf8a4ca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793bf8a4ca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917ef24a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2" name="Google Shape;532;g7917ef24a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7" name="Google Shape;547;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6" name="Google Shape;556;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2" name="Google Shape;562;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7917ef24a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7917ef24ac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7917ef24a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7917ef24ac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93bf8a4ca_1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793bf8a4ca_1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0" name="Google Shape;600;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7" name="Google Shape;607;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8" name="Google Shape;628;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6" name="Google Shape;63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7917ef24a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g7917ef24ac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7917ef24ac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g7917ef24ac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3" name="Google Shape;663;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0" name="Google Shape;670;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7917ef24a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7917ef24ac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7589074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75890746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75890746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758907460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75890746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g758907460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93bf8a4c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g793bf8a4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53"/>
          <p:cNvSpPr txBox="1"/>
          <p:nvPr>
            <p:ph type="title"/>
          </p:nvPr>
        </p:nvSpPr>
        <p:spPr>
          <a:xfrm>
            <a:off x="311150" y="444500"/>
            <a:ext cx="8521700" cy="573088"/>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a:lvl1pPr>
            <a:lvl2pPr indent="-228600" lvl="1" marL="914400" algn="l">
              <a:lnSpc>
                <a:spcPct val="115000"/>
              </a:lnSpc>
              <a:spcBef>
                <a:spcPts val="0"/>
              </a:spcBef>
              <a:spcAft>
                <a:spcPts val="0"/>
              </a:spcAft>
              <a:buSzPts val="1400"/>
              <a:buNone/>
              <a:defRPr/>
            </a:lvl2pPr>
            <a:lvl3pPr indent="-228600" lvl="2" marL="1371600" algn="l">
              <a:lnSpc>
                <a:spcPct val="115000"/>
              </a:lnSpc>
              <a:spcBef>
                <a:spcPts val="0"/>
              </a:spcBef>
              <a:spcAft>
                <a:spcPts val="0"/>
              </a:spcAft>
              <a:buSzPts val="1400"/>
              <a:buNone/>
              <a:defRPr/>
            </a:lvl3pPr>
            <a:lvl4pPr indent="-228600" lvl="3" marL="1828800" algn="l">
              <a:lnSpc>
                <a:spcPct val="115000"/>
              </a:lnSpc>
              <a:spcBef>
                <a:spcPts val="0"/>
              </a:spcBef>
              <a:spcAft>
                <a:spcPts val="0"/>
              </a:spcAft>
              <a:buSzPts val="1400"/>
              <a:buNone/>
              <a:defRPr/>
            </a:lvl4pPr>
            <a:lvl5pPr indent="-228600" lvl="4" marL="2286000" algn="l">
              <a:lnSpc>
                <a:spcPct val="115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53"/>
          <p:cNvSpPr txBox="1"/>
          <p:nvPr>
            <p:ph idx="12" type="sldNum"/>
          </p:nvPr>
        </p:nvSpPr>
        <p:spPr>
          <a:xfrm>
            <a:off x="8472488" y="4662488"/>
            <a:ext cx="549275" cy="393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slide" Target="/ppt/slides/slide14.xml"/><Relationship Id="rId4" Type="http://schemas.openxmlformats.org/officeDocument/2006/relationships/slide" Target="/ppt/slid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slide" Target="/ppt/slides/slide14.xml"/><Relationship Id="rId4" Type="http://schemas.openxmlformats.org/officeDocument/2006/relationships/slide" Target="/ppt/slid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slide" Target="/ppt/slid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slide" Target="/ppt/slides/slide15.xml"/><Relationship Id="rId4" Type="http://schemas.openxmlformats.org/officeDocument/2006/relationships/slide" Target="/ppt/slides/slide16.xml"/><Relationship Id="rId9" Type="http://schemas.openxmlformats.org/officeDocument/2006/relationships/image" Target="../media/image5.jpg"/><Relationship Id="rId5" Type="http://schemas.openxmlformats.org/officeDocument/2006/relationships/slide" Target="/ppt/slides/slide18.xml"/><Relationship Id="rId6" Type="http://schemas.openxmlformats.org/officeDocument/2006/relationships/slide" Target="/ppt/slides/slide20.xml"/><Relationship Id="rId7" Type="http://schemas.openxmlformats.org/officeDocument/2006/relationships/slide" Target="/ppt/slides/slide21.xml"/><Relationship Id="rId8" Type="http://schemas.openxmlformats.org/officeDocument/2006/relationships/slide" Target="/ppt/slid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slide" Target="/ppt/slides/slide14.xml"/><Relationship Id="rId4" Type="http://schemas.openxmlformats.org/officeDocument/2006/relationships/slide" Target="/ppt/slid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slide" Target="/ppt/slides/slide8.xml"/><Relationship Id="rId4" Type="http://schemas.openxmlformats.org/officeDocument/2006/relationships/slide" Target="/ppt/slides/slide16.xml"/><Relationship Id="rId5" Type="http://schemas.openxmlformats.org/officeDocument/2006/relationships/slide" Target="/ppt/slides/slide18.xml"/><Relationship Id="rId6" Type="http://schemas.openxmlformats.org/officeDocument/2006/relationships/slide" Target="/ppt/slides/slide20.xml"/><Relationship Id="rId7" Type="http://schemas.openxmlformats.org/officeDocument/2006/relationships/slide" Target="/ppt/slides/slide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slide" Target="/ppt/slides/slide8.xml"/><Relationship Id="rId4" Type="http://schemas.openxmlformats.org/officeDocument/2006/relationships/slide" Target="/ppt/slides/slide16.xml"/><Relationship Id="rId5" Type="http://schemas.openxmlformats.org/officeDocument/2006/relationships/slide" Target="/ppt/slides/slide18.xml"/><Relationship Id="rId6" Type="http://schemas.openxmlformats.org/officeDocument/2006/relationships/slide" Target="/ppt/slides/slide20.xml"/><Relationship Id="rId7" Type="http://schemas.openxmlformats.org/officeDocument/2006/relationships/slide" Target="/ppt/slides/slide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slide" Target="/ppt/slides/slide16.xml"/><Relationship Id="rId4" Type="http://schemas.openxmlformats.org/officeDocument/2006/relationships/slide" Target="/ppt/slides/slide18.xml"/><Relationship Id="rId5" Type="http://schemas.openxmlformats.org/officeDocument/2006/relationships/slide" Target="/ppt/slides/slide20.xml"/><Relationship Id="rId6" Type="http://schemas.openxmlformats.org/officeDocument/2006/relationships/slide" Target="/ppt/slides/slide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8.xml"/><Relationship Id="rId4" Type="http://schemas.openxmlformats.org/officeDocument/2006/relationships/slide" Target="/ppt/slides/slide16.xml"/><Relationship Id="rId5" Type="http://schemas.openxmlformats.org/officeDocument/2006/relationships/slide" Target="/ppt/slides/slide18.xml"/><Relationship Id="rId6" Type="http://schemas.openxmlformats.org/officeDocument/2006/relationships/slide" Target="/ppt/slides/slide20.xml"/><Relationship Id="rId7" Type="http://schemas.openxmlformats.org/officeDocument/2006/relationships/slide" Target="/ppt/slides/slide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slide" Target="/ppt/slides/slide8.xml"/><Relationship Id="rId4" Type="http://schemas.openxmlformats.org/officeDocument/2006/relationships/slide" Target="/ppt/slid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8.xml"/><Relationship Id="rId4" Type="http://schemas.openxmlformats.org/officeDocument/2006/relationships/slide" Target="/ppt/slides/slide16.xml"/><Relationship Id="rId5" Type="http://schemas.openxmlformats.org/officeDocument/2006/relationships/slide" Target="/ppt/slides/slide18.xml"/><Relationship Id="rId6" Type="http://schemas.openxmlformats.org/officeDocument/2006/relationships/slide" Target="/ppt/slides/slide20.xml"/><Relationship Id="rId7" Type="http://schemas.openxmlformats.org/officeDocument/2006/relationships/slide" Target="/ppt/slid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slide" Target="/ppt/slides/slide13.xml"/><Relationship Id="rId4" Type="http://schemas.openxmlformats.org/officeDocument/2006/relationships/slide" Target="/ppt/slides/slide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grpSp>
        <p:nvGrpSpPr>
          <p:cNvPr id="58" name="Google Shape;58;g79182a2385_0_1"/>
          <p:cNvGrpSpPr/>
          <p:nvPr/>
        </p:nvGrpSpPr>
        <p:grpSpPr>
          <a:xfrm>
            <a:off x="254156" y="528585"/>
            <a:ext cx="6049421" cy="3402799"/>
            <a:chOff x="1641900" y="238125"/>
            <a:chExt cx="6049421" cy="3402799"/>
          </a:xfrm>
        </p:grpSpPr>
        <p:pic>
          <p:nvPicPr>
            <p:cNvPr id="59" name="Google Shape;59;g79182a2385_0_1"/>
            <p:cNvPicPr preferRelativeResize="0"/>
            <p:nvPr/>
          </p:nvPicPr>
          <p:blipFill rotWithShape="1">
            <a:blip r:embed="rId3">
              <a:alphaModFix/>
            </a:blip>
            <a:srcRect b="0" l="0" r="0" t="0"/>
            <a:stretch/>
          </p:blipFill>
          <p:spPr>
            <a:xfrm>
              <a:off x="1641900" y="238125"/>
              <a:ext cx="6049421" cy="3402799"/>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
          <p:nvSpPr>
            <p:cNvPr id="60" name="Google Shape;60;g79182a2385_0_1"/>
            <p:cNvSpPr/>
            <p:nvPr/>
          </p:nvSpPr>
          <p:spPr>
            <a:xfrm>
              <a:off x="5722150" y="1116825"/>
              <a:ext cx="1457400" cy="2382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79182a2385_0_1"/>
            <p:cNvSpPr/>
            <p:nvPr/>
          </p:nvSpPr>
          <p:spPr>
            <a:xfrm>
              <a:off x="2100275" y="1697850"/>
              <a:ext cx="3718200" cy="122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79182a2385_0_1"/>
            <p:cNvSpPr/>
            <p:nvPr/>
          </p:nvSpPr>
          <p:spPr>
            <a:xfrm>
              <a:off x="2100275" y="2925375"/>
              <a:ext cx="3718200" cy="385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79182a2385_0_1"/>
          <p:cNvSpPr/>
          <p:nvPr/>
        </p:nvSpPr>
        <p:spPr>
          <a:xfrm>
            <a:off x="6744464" y="408789"/>
            <a:ext cx="2134622" cy="3883511"/>
          </a:xfrm>
          <a:prstGeom prst="rect">
            <a:avLst/>
          </a:prstGeom>
          <a:gradFill>
            <a:gsLst>
              <a:gs pos="0">
                <a:srgbClr val="FFFF24"/>
              </a:gs>
              <a:gs pos="100000">
                <a:srgbClr val="FFFF6C"/>
              </a:gs>
            </a:gsLst>
            <a:lin ang="16200000" scaled="0"/>
          </a:gra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vi" sz="1800" u="none" cap="none" strike="noStrike">
                <a:solidFill>
                  <a:schemeClr val="dk1"/>
                </a:solidFill>
                <a:latin typeface="Arial"/>
                <a:ea typeface="Arial"/>
                <a:cs typeface="Arial"/>
                <a:sym typeface="Arial"/>
              </a:rPr>
              <a:t>Trên thế giới có hàng ngàn website dành cho học sinh nhưng học sinh thường bị lợi dụng từ các quảng cáo trên các trang web này. Ngoài ra, các quảng cáo còn gây phiền toái, làm gián đoạn việc học tập của các bạn học sinh</a:t>
            </a:r>
            <a:endParaRPr b="0" i="0" sz="1800" u="none" cap="none" strike="noStrike">
              <a:solidFill>
                <a:schemeClr val="dk1"/>
              </a:solidFill>
              <a:latin typeface="Arial"/>
              <a:ea typeface="Arial"/>
              <a:cs typeface="Arial"/>
              <a:sym typeface="Arial"/>
            </a:endParaRPr>
          </a:p>
        </p:txBody>
      </p:sp>
      <p:grpSp>
        <p:nvGrpSpPr>
          <p:cNvPr id="64" name="Google Shape;64;g79182a2385_0_1"/>
          <p:cNvGrpSpPr/>
          <p:nvPr/>
        </p:nvGrpSpPr>
        <p:grpSpPr>
          <a:xfrm>
            <a:off x="264914" y="969651"/>
            <a:ext cx="6052374" cy="3402799"/>
            <a:chOff x="254156" y="528584"/>
            <a:chExt cx="6052374" cy="3402799"/>
          </a:xfrm>
        </p:grpSpPr>
        <p:pic>
          <p:nvPicPr>
            <p:cNvPr id="65" name="Google Shape;65;g79182a2385_0_1"/>
            <p:cNvPicPr preferRelativeResize="0"/>
            <p:nvPr/>
          </p:nvPicPr>
          <p:blipFill rotWithShape="1">
            <a:blip r:embed="rId4">
              <a:alphaModFix/>
            </a:blip>
            <a:srcRect b="0" l="0" r="0" t="0"/>
            <a:stretch/>
          </p:blipFill>
          <p:spPr>
            <a:xfrm>
              <a:off x="254156" y="528584"/>
              <a:ext cx="6052374" cy="3402799"/>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fadeDir="5400000" kx="0" rotWithShape="0" algn="bl" stA="28000" stPos="0" sy="-100000" ky="0"/>
            </a:effectLst>
          </p:spPr>
        </p:pic>
        <p:sp>
          <p:nvSpPr>
            <p:cNvPr id="66" name="Google Shape;66;g79182a2385_0_1"/>
            <p:cNvSpPr/>
            <p:nvPr/>
          </p:nvSpPr>
          <p:spPr>
            <a:xfrm>
              <a:off x="1546015" y="1886329"/>
              <a:ext cx="3025985" cy="943782"/>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79182a2385_0_1"/>
            <p:cNvSpPr/>
            <p:nvPr/>
          </p:nvSpPr>
          <p:spPr>
            <a:xfrm>
              <a:off x="4787152" y="1151068"/>
              <a:ext cx="1420009" cy="2710927"/>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p:nvPr/>
        </p:nvSpPr>
        <p:spPr>
          <a:xfrm>
            <a:off x="590550" y="317500"/>
            <a:ext cx="2451000" cy="927000"/>
          </a:xfrm>
          <a:prstGeom prst="rightArrow">
            <a:avLst>
              <a:gd fmla="val 50000" name="adj1"/>
              <a:gd fmla="val 50000" name="adj2"/>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Điểm danh học sinh</a:t>
            </a:r>
            <a:endParaRPr b="0" i="0" sz="1400" u="none" cap="none" strike="noStrike">
              <a:solidFill>
                <a:srgbClr val="000000"/>
              </a:solidFill>
              <a:latin typeface="Arial"/>
              <a:ea typeface="Arial"/>
              <a:cs typeface="Arial"/>
              <a:sym typeface="Arial"/>
            </a:endParaRPr>
          </a:p>
        </p:txBody>
      </p:sp>
      <p:pic>
        <p:nvPicPr>
          <p:cNvPr id="167" name="Google Shape;167;p22"/>
          <p:cNvPicPr preferRelativeResize="0"/>
          <p:nvPr/>
        </p:nvPicPr>
        <p:blipFill rotWithShape="1">
          <a:blip r:embed="rId3">
            <a:alphaModFix/>
          </a:blip>
          <a:srcRect b="0" l="0" r="0" t="0"/>
          <a:stretch/>
        </p:blipFill>
        <p:spPr>
          <a:xfrm>
            <a:off x="590550" y="1701800"/>
            <a:ext cx="1924049" cy="927100"/>
          </a:xfrm>
          <a:prstGeom prst="rect">
            <a:avLst/>
          </a:prstGeom>
          <a:noFill/>
          <a:ln>
            <a:noFill/>
          </a:ln>
        </p:spPr>
      </p:pic>
      <p:sp>
        <p:nvSpPr>
          <p:cNvPr id="168" name="Google Shape;168;p22"/>
          <p:cNvSpPr/>
          <p:nvPr/>
        </p:nvSpPr>
        <p:spPr>
          <a:xfrm>
            <a:off x="2724150" y="2012950"/>
            <a:ext cx="552300" cy="368400"/>
          </a:xfrm>
          <a:prstGeom prst="mathPlus">
            <a:avLst>
              <a:gd fmla="val 23520" name="adj1"/>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69" name="Google Shape;169;p22"/>
          <p:cNvPicPr preferRelativeResize="0"/>
          <p:nvPr/>
        </p:nvPicPr>
        <p:blipFill rotWithShape="1">
          <a:blip r:embed="rId4">
            <a:alphaModFix/>
          </a:blip>
          <a:srcRect b="0" l="0" r="0" t="0"/>
          <a:stretch/>
        </p:blipFill>
        <p:spPr>
          <a:xfrm>
            <a:off x="3778835" y="1552510"/>
            <a:ext cx="1185323" cy="1225679"/>
          </a:xfrm>
          <a:prstGeom prst="rect">
            <a:avLst/>
          </a:prstGeom>
          <a:noFill/>
          <a:ln>
            <a:noFill/>
          </a:ln>
        </p:spPr>
      </p:pic>
      <p:sp>
        <p:nvSpPr>
          <p:cNvPr id="170" name="Google Shape;170;p22"/>
          <p:cNvSpPr txBox="1"/>
          <p:nvPr/>
        </p:nvSpPr>
        <p:spPr>
          <a:xfrm>
            <a:off x="948082" y="2978150"/>
            <a:ext cx="1209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Thẻ học sinh</a:t>
            </a:r>
            <a:endParaRPr b="0" i="0" sz="1400" u="none" cap="none" strike="noStrike">
              <a:solidFill>
                <a:srgbClr val="000000"/>
              </a:solidFill>
              <a:latin typeface="Arial"/>
              <a:ea typeface="Arial"/>
              <a:cs typeface="Arial"/>
              <a:sym typeface="Arial"/>
            </a:endParaRPr>
          </a:p>
        </p:txBody>
      </p:sp>
      <p:sp>
        <p:nvSpPr>
          <p:cNvPr id="171" name="Google Shape;171;p22"/>
          <p:cNvSpPr txBox="1"/>
          <p:nvPr/>
        </p:nvSpPr>
        <p:spPr>
          <a:xfrm>
            <a:off x="3488082" y="3035300"/>
            <a:ext cx="1766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Khuôn mặt học sinh</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a:off x="5530850" y="1936750"/>
            <a:ext cx="1130400" cy="520800"/>
          </a:xfrm>
          <a:prstGeom prst="rightArrow">
            <a:avLst>
              <a:gd fmla="val 50000" name="adj1"/>
              <a:gd fmla="val 50000" name="adj2"/>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22"/>
          <p:cNvSpPr/>
          <p:nvPr/>
        </p:nvSpPr>
        <p:spPr>
          <a:xfrm>
            <a:off x="7227842" y="1701800"/>
            <a:ext cx="1130400" cy="1079400"/>
          </a:xfrm>
          <a:prstGeom prst="rect">
            <a:avLst/>
          </a:prstGeom>
          <a:gradFill>
            <a:gsLst>
              <a:gs pos="0">
                <a:srgbClr val="9CE7F5"/>
              </a:gs>
              <a:gs pos="35000">
                <a:srgbClr val="BBEAF6"/>
              </a:gs>
              <a:gs pos="100000">
                <a:srgbClr val="E4F9FC"/>
              </a:gs>
            </a:gsLst>
            <a:lin ang="16200038" scaled="0"/>
          </a:gradFill>
          <a:ln cap="flat" cmpd="sng" w="9525">
            <a:solidFill>
              <a:srgbClr val="0096A7"/>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Máy</a:t>
            </a:r>
            <a:endParaRPr/>
          </a:p>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‘Xát nhận’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793bf8a4ca_1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sz="3000">
                <a:solidFill>
                  <a:srgbClr val="274E13"/>
                </a:solidFill>
                <a:latin typeface="Times New Roman"/>
                <a:ea typeface="Times New Roman"/>
                <a:cs typeface="Times New Roman"/>
                <a:sym typeface="Times New Roman"/>
              </a:rPr>
              <a:t>QUA MÃ “QR CODE”</a:t>
            </a:r>
            <a:br>
              <a:rPr b="1" lang="vi" sz="3000">
                <a:solidFill>
                  <a:srgbClr val="274E13"/>
                </a:solidFill>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179" name="Google Shape;179;g793bf8a4ca_1_18"/>
          <p:cNvSpPr txBox="1"/>
          <p:nvPr>
            <p:ph idx="1" type="body"/>
          </p:nvPr>
        </p:nvSpPr>
        <p:spPr>
          <a:xfrm>
            <a:off x="1452563" y="1682750"/>
            <a:ext cx="5749800" cy="4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595959"/>
              </a:buClr>
              <a:buSzPts val="1800"/>
              <a:buFont typeface="Arial"/>
              <a:buNone/>
            </a:pPr>
            <a:r>
              <a:rPr b="1" lang="vi" sz="1800">
                <a:solidFill>
                  <a:srgbClr val="595959"/>
                </a:solidFill>
                <a:latin typeface="Times New Roman"/>
                <a:ea typeface="Times New Roman"/>
                <a:cs typeface="Times New Roman"/>
                <a:sym typeface="Times New Roman"/>
              </a:rPr>
              <a:t>MẬT KHẨU: </a:t>
            </a:r>
            <a:r>
              <a:rPr b="1" lang="vi" sz="1800">
                <a:latin typeface="Times New Roman"/>
                <a:ea typeface="Times New Roman"/>
                <a:cs typeface="Times New Roman"/>
                <a:sym typeface="Times New Roman"/>
              </a:rPr>
              <a:t>XXXXXXXXXXXXXXXXXXXXXXXXX</a:t>
            </a:r>
            <a:endParaRPr/>
          </a:p>
        </p:txBody>
      </p:sp>
      <p:sp>
        <p:nvSpPr>
          <p:cNvPr id="180" name="Google Shape;180;g793bf8a4ca_1_18"/>
          <p:cNvSpPr txBox="1"/>
          <p:nvPr/>
        </p:nvSpPr>
        <p:spPr>
          <a:xfrm>
            <a:off x="3082925" y="2571750"/>
            <a:ext cx="3024300" cy="6747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vi" sz="3600" u="sng" cap="none" strike="noStrike">
                <a:solidFill>
                  <a:schemeClr val="hlink"/>
                </a:solidFill>
                <a:latin typeface="Times New Roman"/>
                <a:ea typeface="Times New Roman"/>
                <a:cs typeface="Times New Roman"/>
                <a:sym typeface="Times New Roman"/>
                <a:hlinkClick action="ppaction://hlinksldjump" r:id="rId3"/>
              </a:rPr>
              <a:t>ĐĂNG NHẬP</a:t>
            </a:r>
            <a:endParaRPr b="1" i="0" sz="3600" u="none" cap="none" strike="noStrike">
              <a:solidFill>
                <a:srgbClr val="6AA84F"/>
              </a:solidFill>
              <a:latin typeface="Times New Roman"/>
              <a:ea typeface="Times New Roman"/>
              <a:cs typeface="Times New Roman"/>
              <a:sym typeface="Times New Roman"/>
            </a:endParaRPr>
          </a:p>
        </p:txBody>
      </p:sp>
      <p:sp>
        <p:nvSpPr>
          <p:cNvPr id="181" name="Google Shape;181;g793bf8a4ca_1_18">
            <a:hlinkClick action="ppaction://hlinksldjump" r:id="rId4"/>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6"/>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82" name="Google Shape;182;g793bf8a4ca_1_18"/>
          <p:cNvSpPr txBox="1"/>
          <p:nvPr/>
        </p:nvSpPr>
        <p:spPr>
          <a:xfrm>
            <a:off x="3141663" y="2136775"/>
            <a:ext cx="2917800" cy="5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Mật khẩu sai xin vui lòng nhập lại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xit" presetID="10" presetSubtype="0">
                                  <p:stCondLst>
                                    <p:cond delay="3000"/>
                                  </p:stCondLst>
                                  <p:childTnLst>
                                    <p:animEffect filter="fade" transition="out">
                                      <p:cBhvr>
                                        <p:cTn dur="3000"/>
                                        <p:tgtEl>
                                          <p:spTgt spid="182"/>
                                        </p:tgtEl>
                                      </p:cBhvr>
                                    </p:animEffect>
                                    <p:set>
                                      <p:cBhvr>
                                        <p:cTn dur="1" fill="hold">
                                          <p:stCondLst>
                                            <p:cond delay="3000"/>
                                          </p:stCondLst>
                                        </p:cTn>
                                        <p:tgtEl>
                                          <p:spTgt spid="1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793bf8a4ca_1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vi" sz="3000">
                <a:solidFill>
                  <a:srgbClr val="274E13"/>
                </a:solidFill>
                <a:latin typeface="Times New Roman"/>
                <a:ea typeface="Times New Roman"/>
                <a:cs typeface="Times New Roman"/>
                <a:sym typeface="Times New Roman"/>
              </a:rPr>
              <a:t>QUA SĐT</a:t>
            </a:r>
            <a:endParaRPr sz="2800">
              <a:latin typeface="Times New Roman"/>
              <a:ea typeface="Times New Roman"/>
              <a:cs typeface="Times New Roman"/>
              <a:sym typeface="Times New Roman"/>
            </a:endParaRPr>
          </a:p>
        </p:txBody>
      </p:sp>
      <p:sp>
        <p:nvSpPr>
          <p:cNvPr id="188" name="Google Shape;188;g793bf8a4ca_1_26"/>
          <p:cNvSpPr txBox="1"/>
          <p:nvPr/>
        </p:nvSpPr>
        <p:spPr>
          <a:xfrm>
            <a:off x="1957388" y="1497013"/>
            <a:ext cx="14526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SỐ SĐT:</a:t>
            </a:r>
            <a:endParaRPr b="0" i="0" sz="1400" u="none" cap="none" strike="noStrike">
              <a:solidFill>
                <a:srgbClr val="000000"/>
              </a:solidFill>
              <a:latin typeface="Arial"/>
              <a:ea typeface="Arial"/>
              <a:cs typeface="Arial"/>
              <a:sym typeface="Arial"/>
            </a:endParaRPr>
          </a:p>
        </p:txBody>
      </p:sp>
      <p:sp>
        <p:nvSpPr>
          <p:cNvPr id="189" name="Google Shape;189;g793bf8a4ca_1_26"/>
          <p:cNvSpPr txBox="1"/>
          <p:nvPr/>
        </p:nvSpPr>
        <p:spPr>
          <a:xfrm>
            <a:off x="2979738" y="1497013"/>
            <a:ext cx="2978100" cy="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Mời  bạn nhập SĐT</a:t>
            </a:r>
            <a:endParaRPr b="0" i="0" sz="1400" u="none" cap="none" strike="noStrike">
              <a:solidFill>
                <a:srgbClr val="000000"/>
              </a:solidFill>
              <a:latin typeface="Arial"/>
              <a:ea typeface="Arial"/>
              <a:cs typeface="Arial"/>
              <a:sym typeface="Arial"/>
            </a:endParaRPr>
          </a:p>
        </p:txBody>
      </p:sp>
      <p:sp>
        <p:nvSpPr>
          <p:cNvPr id="190" name="Google Shape;190;g793bf8a4ca_1_26"/>
          <p:cNvSpPr txBox="1"/>
          <p:nvPr/>
        </p:nvSpPr>
        <p:spPr>
          <a:xfrm>
            <a:off x="1957388" y="2138363"/>
            <a:ext cx="14526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MẬT KHẨU:</a:t>
            </a:r>
            <a:endParaRPr b="0" i="0" sz="1400" u="none" cap="none" strike="noStrike">
              <a:solidFill>
                <a:srgbClr val="000000"/>
              </a:solidFill>
              <a:latin typeface="Arial"/>
              <a:ea typeface="Arial"/>
              <a:cs typeface="Arial"/>
              <a:sym typeface="Arial"/>
            </a:endParaRPr>
          </a:p>
        </p:txBody>
      </p:sp>
      <p:sp>
        <p:nvSpPr>
          <p:cNvPr id="191" name="Google Shape;191;g793bf8a4ca_1_26"/>
          <p:cNvSpPr txBox="1"/>
          <p:nvPr/>
        </p:nvSpPr>
        <p:spPr>
          <a:xfrm>
            <a:off x="2979738" y="2138363"/>
            <a:ext cx="2978100" cy="4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Mời  bạn nhập mật khẩu</a:t>
            </a:r>
            <a:endParaRPr b="0" i="0" sz="1400" u="none" cap="none" strike="noStrike">
              <a:solidFill>
                <a:srgbClr val="000000"/>
              </a:solidFill>
              <a:latin typeface="Arial"/>
              <a:ea typeface="Arial"/>
              <a:cs typeface="Arial"/>
              <a:sym typeface="Arial"/>
            </a:endParaRPr>
          </a:p>
        </p:txBody>
      </p:sp>
      <p:sp>
        <p:nvSpPr>
          <p:cNvPr id="192" name="Google Shape;192;g793bf8a4ca_1_26"/>
          <p:cNvSpPr txBox="1"/>
          <p:nvPr/>
        </p:nvSpPr>
        <p:spPr>
          <a:xfrm>
            <a:off x="3127375" y="3119438"/>
            <a:ext cx="3024300" cy="6747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vi" sz="3600" u="sng" cap="none" strike="noStrike">
                <a:solidFill>
                  <a:schemeClr val="hlink"/>
                </a:solidFill>
                <a:latin typeface="Times New Roman"/>
                <a:ea typeface="Times New Roman"/>
                <a:cs typeface="Times New Roman"/>
                <a:sym typeface="Times New Roman"/>
                <a:hlinkClick action="ppaction://hlinksldjump" r:id="rId3"/>
              </a:rPr>
              <a:t>ĐĂNG NHẬP</a:t>
            </a:r>
            <a:endParaRPr b="1" i="0" sz="3600" u="none" cap="none" strike="noStrike">
              <a:solidFill>
                <a:srgbClr val="6AA84F"/>
              </a:solidFill>
              <a:latin typeface="Times New Roman"/>
              <a:ea typeface="Times New Roman"/>
              <a:cs typeface="Times New Roman"/>
              <a:sym typeface="Times New Roman"/>
            </a:endParaRPr>
          </a:p>
        </p:txBody>
      </p:sp>
      <p:sp>
        <p:nvSpPr>
          <p:cNvPr id="193" name="Google Shape;193;g793bf8a4ca_1_26">
            <a:hlinkClick action="ppaction://hlinksldjump" r:id="rId4"/>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6"/>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94" name="Google Shape;194;g793bf8a4ca_1_26"/>
          <p:cNvSpPr txBox="1"/>
          <p:nvPr/>
        </p:nvSpPr>
        <p:spPr>
          <a:xfrm>
            <a:off x="2584450" y="2738438"/>
            <a:ext cx="4056000" cy="5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SĐT  hoặc mật khẩu bị sai xin vui lòng nhập lại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xit" presetID="10" presetSubtype="0">
                                  <p:stCondLst>
                                    <p:cond delay="3000"/>
                                  </p:stCondLst>
                                  <p:childTnLst>
                                    <p:animEffect filter="fade" transition="out">
                                      <p:cBhvr>
                                        <p:cTn dur="3000"/>
                                        <p:tgtEl>
                                          <p:spTgt spid="194"/>
                                        </p:tgtEl>
                                      </p:cBhvr>
                                    </p:animEffect>
                                    <p:set>
                                      <p:cBhvr>
                                        <p:cTn dur="1" fill="hold">
                                          <p:stCondLst>
                                            <p:cond delay="3000"/>
                                          </p:stCondLst>
                                        </p:cTn>
                                        <p:tgtEl>
                                          <p:spTgt spid="1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93bf8a4ca_1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sz="3000">
                <a:solidFill>
                  <a:srgbClr val="274E13"/>
                </a:solidFill>
                <a:latin typeface="Times New Roman"/>
                <a:ea typeface="Times New Roman"/>
                <a:cs typeface="Times New Roman"/>
                <a:sym typeface="Times New Roman"/>
              </a:rPr>
              <a:t>QUA MÃ “QR CODE”</a:t>
            </a:r>
            <a:br>
              <a:rPr b="1" lang="vi" sz="3000">
                <a:solidFill>
                  <a:srgbClr val="274E13"/>
                </a:solidFill>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200" name="Google Shape;200;g793bf8a4ca_1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595959"/>
              </a:buClr>
              <a:buSzPts val="1800"/>
              <a:buFont typeface="Arial"/>
              <a:buNone/>
            </a:pPr>
            <a:r>
              <a:rPr lang="vi" sz="1800">
                <a:solidFill>
                  <a:srgbClr val="595959"/>
                </a:solidFill>
                <a:latin typeface="Times New Roman"/>
                <a:ea typeface="Times New Roman"/>
                <a:cs typeface="Times New Roman"/>
                <a:sym typeface="Times New Roman"/>
              </a:rPr>
              <a:t>Mời bạn để mã QR CODE vào máy quét.</a:t>
            </a:r>
            <a:endParaRPr/>
          </a:p>
        </p:txBody>
      </p:sp>
      <p:sp>
        <p:nvSpPr>
          <p:cNvPr id="201" name="Google Shape;201;g793bf8a4ca_1_9"/>
          <p:cNvSpPr txBox="1"/>
          <p:nvPr/>
        </p:nvSpPr>
        <p:spPr>
          <a:xfrm>
            <a:off x="5143500" y="2535238"/>
            <a:ext cx="3838500" cy="5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vi" sz="2400" u="none" cap="none" strike="noStrike">
                <a:solidFill>
                  <a:srgbClr val="FF0000"/>
                </a:solidFill>
                <a:latin typeface="Times New Roman"/>
                <a:ea typeface="Times New Roman"/>
                <a:cs typeface="Times New Roman"/>
                <a:sym typeface="Times New Roman"/>
              </a:rPr>
              <a:t>MÃ KHÔNG XÁC NHẬN!!!</a:t>
            </a:r>
            <a:endParaRPr b="0" i="0" sz="1400" u="none" cap="none" strike="noStrike">
              <a:solidFill>
                <a:srgbClr val="000000"/>
              </a:solidFill>
              <a:latin typeface="Arial"/>
              <a:ea typeface="Arial"/>
              <a:cs typeface="Arial"/>
              <a:sym typeface="Arial"/>
            </a:endParaRPr>
          </a:p>
        </p:txBody>
      </p:sp>
      <p:sp>
        <p:nvSpPr>
          <p:cNvPr id="202" name="Google Shape;202;g793bf8a4ca_1_9"/>
          <p:cNvSpPr txBox="1"/>
          <p:nvPr/>
        </p:nvSpPr>
        <p:spPr>
          <a:xfrm>
            <a:off x="830263" y="2549525"/>
            <a:ext cx="2089200" cy="14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 Update Image Code ]</a:t>
            </a:r>
            <a:endParaRPr b="0" i="0" sz="1400" u="none" cap="none" strike="noStrike">
              <a:solidFill>
                <a:srgbClr val="000000"/>
              </a:solidFill>
              <a:latin typeface="Arial"/>
              <a:ea typeface="Arial"/>
              <a:cs typeface="Arial"/>
              <a:sym typeface="Arial"/>
            </a:endParaRPr>
          </a:p>
        </p:txBody>
      </p:sp>
      <p:sp>
        <p:nvSpPr>
          <p:cNvPr id="203" name="Google Shape;203;g793bf8a4ca_1_9"/>
          <p:cNvSpPr txBox="1"/>
          <p:nvPr/>
        </p:nvSpPr>
        <p:spPr>
          <a:xfrm>
            <a:off x="4298950" y="3444875"/>
            <a:ext cx="4683000" cy="5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vi" sz="2400" u="none" cap="none" strike="noStrike">
                <a:solidFill>
                  <a:srgbClr val="38761D"/>
                </a:solidFill>
                <a:latin typeface="Times New Roman"/>
                <a:ea typeface="Times New Roman"/>
                <a:cs typeface="Times New Roman"/>
                <a:sym typeface="Times New Roman"/>
              </a:rPr>
              <a:t>MÃ XÁC NHẬN THÀNH CÔNG</a:t>
            </a:r>
            <a:endParaRPr b="0" i="0" sz="1400" u="none" cap="none" strike="noStrike">
              <a:solidFill>
                <a:srgbClr val="000000"/>
              </a:solidFill>
              <a:latin typeface="Arial"/>
              <a:ea typeface="Arial"/>
              <a:cs typeface="Arial"/>
              <a:sym typeface="Arial"/>
            </a:endParaRPr>
          </a:p>
        </p:txBody>
      </p:sp>
      <p:sp>
        <p:nvSpPr>
          <p:cNvPr id="204" name="Google Shape;204;g793bf8a4ca_1_9">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6"/>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0" presetSubtype="0">
                                  <p:stCondLst>
                                    <p:cond delay="0"/>
                                  </p:stCondLst>
                                  <p:childTnLst>
                                    <p:animEffect filter="fade" transition="out">
                                      <p:cBhvr>
                                        <p:cTn dur="2600"/>
                                        <p:tgtEl>
                                          <p:spTgt spid="201"/>
                                        </p:tgtEl>
                                      </p:cBhvr>
                                    </p:animEffect>
                                    <p:set>
                                      <p:cBhvr>
                                        <p:cTn dur="1" fill="hold">
                                          <p:stCondLst>
                                            <p:cond delay="2600"/>
                                          </p:stCondLst>
                                        </p:cTn>
                                        <p:tgtEl>
                                          <p:spTgt spid="2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793bf8a4ca_1_37"/>
          <p:cNvSpPr txBox="1"/>
          <p:nvPr/>
        </p:nvSpPr>
        <p:spPr>
          <a:xfrm>
            <a:off x="3351213" y="298450"/>
            <a:ext cx="4299000" cy="40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Họ và tên: Nguyễn Lan Anh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Lớp: 11A10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Trường: </a:t>
            </a:r>
            <a:r>
              <a:rPr b="0" i="0" lang="vi" sz="1400" u="none" cap="none" strike="noStrike">
                <a:solidFill>
                  <a:srgbClr val="FF0000"/>
                </a:solidFill>
                <a:latin typeface="Times New Roman"/>
                <a:ea typeface="Times New Roman"/>
                <a:cs typeface="Times New Roman"/>
                <a:sym typeface="Times New Roman"/>
              </a:rPr>
              <a:t>THPT Lưu Tấn Phát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Chức vụ trong lớp: </a:t>
            </a:r>
            <a:r>
              <a:rPr b="0" i="0" lang="vi" sz="1400" u="none" cap="none" strike="noStrike">
                <a:solidFill>
                  <a:srgbClr val="FF0000"/>
                </a:solidFill>
                <a:latin typeface="Times New Roman"/>
                <a:ea typeface="Times New Roman"/>
                <a:cs typeface="Times New Roman"/>
                <a:sym typeface="Times New Roman"/>
              </a:rPr>
              <a:t>Bí thư Đoàn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Hạnh kiểm: </a:t>
            </a:r>
            <a:r>
              <a:rPr b="0" i="0" lang="vi" sz="1400" u="none" cap="none" strike="noStrike">
                <a:solidFill>
                  <a:srgbClr val="FF0000"/>
                </a:solidFill>
                <a:latin typeface="Times New Roman"/>
                <a:ea typeface="Times New Roman"/>
                <a:cs typeface="Times New Roman"/>
                <a:sym typeface="Times New Roman"/>
              </a:rPr>
              <a:t>Khá</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Số ngày nghỉ: </a:t>
            </a:r>
            <a:r>
              <a:rPr b="0" i="0" lang="vi" sz="1400" u="sng" cap="none" strike="noStrike">
                <a:solidFill>
                  <a:schemeClr val="hlink"/>
                </a:solidFill>
                <a:latin typeface="Times New Roman"/>
                <a:ea typeface="Times New Roman"/>
                <a:cs typeface="Times New Roman"/>
                <a:sym typeface="Times New Roman"/>
                <a:hlinkClick action="ppaction://hlinksldjump" r:id="rId3"/>
              </a:rPr>
              <a:t>2</a:t>
            </a:r>
            <a:endParaRPr b="0" i="0" sz="1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MẬT KHẨU: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     Phụ huynh:  XXXXXXXXXX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     Học sinh: XXXXXXXXXX</a:t>
            </a:r>
            <a:endParaRPr b="0" i="0" sz="1400" u="none" cap="none" strike="noStrike">
              <a:solidFill>
                <a:srgbClr val="000000"/>
              </a:solidFill>
              <a:latin typeface="Arial"/>
              <a:ea typeface="Arial"/>
              <a:cs typeface="Arial"/>
              <a:sym typeface="Arial"/>
            </a:endParaRPr>
          </a:p>
        </p:txBody>
      </p:sp>
      <p:graphicFrame>
        <p:nvGraphicFramePr>
          <p:cNvPr id="210" name="Google Shape;210;g793bf8a4ca_1_37"/>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7"/>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1" name="Google Shape;211;g793bf8a4ca_1_37">
            <a:hlinkClick action="ppaction://hlinksldjump" r:id="rId8"/>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12" name="Google Shape;212;g793bf8a4ca_1_37"/>
          <p:cNvPicPr preferRelativeResize="0"/>
          <p:nvPr/>
        </p:nvPicPr>
        <p:blipFill rotWithShape="1">
          <a:blip r:embed="rId9">
            <a:alphaModFix/>
          </a:blip>
          <a:srcRect b="0" l="0" r="0" t="0"/>
          <a:stretch/>
        </p:blipFill>
        <p:spPr>
          <a:xfrm>
            <a:off x="4125906" y="452437"/>
            <a:ext cx="1767636" cy="1856923"/>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793bf8a4ca_1_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sz="2800">
                <a:latin typeface="Arial"/>
                <a:ea typeface="Arial"/>
                <a:cs typeface="Arial"/>
                <a:sym typeface="Arial"/>
              </a:rPr>
              <a:t>NGHỈ HỌC</a:t>
            </a:r>
            <a:endParaRPr/>
          </a:p>
        </p:txBody>
      </p:sp>
      <p:graphicFrame>
        <p:nvGraphicFramePr>
          <p:cNvPr id="218" name="Google Shape;218;g793bf8a4ca_1_44"/>
          <p:cNvGraphicFramePr/>
          <p:nvPr/>
        </p:nvGraphicFramePr>
        <p:xfrm>
          <a:off x="2816225" y="444500"/>
          <a:ext cx="3000000" cy="3000000"/>
        </p:xfrm>
        <a:graphic>
          <a:graphicData uri="http://schemas.openxmlformats.org/drawingml/2006/table">
            <a:tbl>
              <a:tblPr>
                <a:noFill/>
                <a:tableStyleId>{8E432D85-DB9B-4B5B-9F70-8FA03971A1FB}</a:tableStyleId>
              </a:tblPr>
              <a:tblGrid>
                <a:gridCol w="2895600"/>
                <a:gridCol w="2895600"/>
              </a:tblGrid>
              <a:tr h="2651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Arial"/>
                          <a:ea typeface="Arial"/>
                          <a:cs typeface="Arial"/>
                          <a:sym typeface="Arial"/>
                        </a:rPr>
                        <a:t>Ngày/ tháng /năm</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Arial"/>
                          <a:ea typeface="Arial"/>
                          <a:cs typeface="Arial"/>
                          <a:sym typeface="Arial"/>
                        </a:rPr>
                        <a:t>Lý do nghỉ</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6225">
                <a:tc>
                  <a:txBody>
                    <a:bodyPr/>
                    <a:lstStyle/>
                    <a:p>
                      <a:pPr indent="0" lvl="0" marL="0" marR="0" rtl="0" algn="l">
                        <a:lnSpc>
                          <a:spcPct val="100000"/>
                        </a:lnSpc>
                        <a:spcBef>
                          <a:spcPts val="0"/>
                        </a:spcBef>
                        <a:spcAft>
                          <a:spcPts val="0"/>
                        </a:spcAft>
                        <a:buClr>
                          <a:srgbClr val="000000"/>
                        </a:buClr>
                        <a:buSzPts val="1800"/>
                        <a:buFont typeface="Arial"/>
                        <a:buNone/>
                      </a:pPr>
                      <a:r>
                        <a:rPr b="0" i="0" lang="vi" sz="1800" u="none" cap="none" strike="noStrike">
                          <a:solidFill>
                            <a:srgbClr val="000000"/>
                          </a:solidFill>
                          <a:latin typeface="Arial"/>
                          <a:ea typeface="Arial"/>
                          <a:cs typeface="Arial"/>
                          <a:sym typeface="Arial"/>
                        </a:rPr>
                        <a:t>11/8/2018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vi" sz="1800" u="none" cap="none" strike="noStrike">
                          <a:solidFill>
                            <a:srgbClr val="000000"/>
                          </a:solidFill>
                          <a:latin typeface="Arial"/>
                          <a:ea typeface="Arial"/>
                          <a:cs typeface="Arial"/>
                          <a:sym typeface="Arial"/>
                        </a:rPr>
                        <a:t>Bệnh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8500">
                <a:tc>
                  <a:txBody>
                    <a:bodyPr/>
                    <a:lstStyle/>
                    <a:p>
                      <a:pPr indent="0" lvl="0" marL="0" marR="0" rtl="0" algn="l">
                        <a:lnSpc>
                          <a:spcPct val="100000"/>
                        </a:lnSpc>
                        <a:spcBef>
                          <a:spcPts val="0"/>
                        </a:spcBef>
                        <a:spcAft>
                          <a:spcPts val="0"/>
                        </a:spcAft>
                        <a:buClr>
                          <a:srgbClr val="000000"/>
                        </a:buClr>
                        <a:buSzPts val="1800"/>
                        <a:buFont typeface="Arial"/>
                        <a:buNone/>
                      </a:pPr>
                      <a:r>
                        <a:rPr b="0" i="0" lang="vi" sz="1800" u="none" cap="none" strike="noStrike">
                          <a:solidFill>
                            <a:srgbClr val="000000"/>
                          </a:solidFill>
                          <a:latin typeface="Arial"/>
                          <a:ea typeface="Arial"/>
                          <a:cs typeface="Arial"/>
                          <a:sym typeface="Arial"/>
                        </a:rPr>
                        <a:t>26/10/2018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vi" sz="1800" u="none" cap="none" strike="noStrike">
                          <a:solidFill>
                            <a:srgbClr val="000000"/>
                          </a:solidFill>
                          <a:latin typeface="Arial"/>
                          <a:ea typeface="Arial"/>
                          <a:cs typeface="Arial"/>
                          <a:sym typeface="Arial"/>
                        </a:rPr>
                        <a:t>Bệnh</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9" name="Google Shape;219;g793bf8a4ca_1_44"/>
          <p:cNvSpPr txBox="1"/>
          <p:nvPr/>
        </p:nvSpPr>
        <p:spPr>
          <a:xfrm>
            <a:off x="493713" y="1012825"/>
            <a:ext cx="17796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Họ và tên: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r>
              <a:rPr b="0" i="0" lang="vi" sz="1400" u="none" cap="none" strike="noStrike">
                <a:solidFill>
                  <a:srgbClr val="FF0000"/>
                </a:solidFill>
                <a:latin typeface="Arial"/>
                <a:ea typeface="Arial"/>
                <a:cs typeface="Arial"/>
                <a:sym typeface="Arial"/>
              </a:rPr>
              <a:t>Nguyễn Văn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0" name="Google Shape;220;g793bf8a4ca_1_44"/>
          <p:cNvSpPr txBox="1"/>
          <p:nvPr/>
        </p:nvSpPr>
        <p:spPr>
          <a:xfrm>
            <a:off x="519113" y="1857375"/>
            <a:ext cx="20400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Tổng số ngày nghỉ: </a:t>
            </a:r>
            <a:r>
              <a:rPr b="0" i="0" lang="vi" sz="1400" u="none" cap="none" strike="noStrike">
                <a:solidFill>
                  <a:srgbClr val="FF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21" name="Google Shape;221;g793bf8a4ca_1_44"/>
          <p:cNvSpPr txBox="1"/>
          <p:nvPr/>
        </p:nvSpPr>
        <p:spPr>
          <a:xfrm>
            <a:off x="5632450" y="3276600"/>
            <a:ext cx="2668500" cy="81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vi" sz="1400" u="sng" cap="none" strike="noStrike">
                <a:solidFill>
                  <a:schemeClr val="hlink"/>
                </a:solidFill>
                <a:latin typeface="Arial"/>
                <a:ea typeface="Arial"/>
                <a:cs typeface="Arial"/>
                <a:sym typeface="Arial"/>
                <a:hlinkClick action="ppaction://hlinksldjump" r:id="rId3"/>
              </a:rPr>
              <a:t>[ Về trang “THÔNG TIN” ]</a:t>
            </a:r>
            <a:endParaRPr b="1" i="0" sz="1400" u="none" cap="none" strike="noStrike">
              <a:solidFill>
                <a:srgbClr val="FF0000"/>
              </a:solidFill>
              <a:latin typeface="Arial"/>
              <a:ea typeface="Arial"/>
              <a:cs typeface="Arial"/>
              <a:sym typeface="Arial"/>
            </a:endParaRPr>
          </a:p>
        </p:txBody>
      </p:sp>
      <p:sp>
        <p:nvSpPr>
          <p:cNvPr id="222" name="Google Shape;222;g793bf8a4ca_1_44">
            <a:hlinkClick action="ppaction://hlinksldjump" r:id="rId4"/>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graphicFrame>
        <p:nvGraphicFramePr>
          <p:cNvPr id="227" name="Google Shape;227;g793bf8a4ca_1_53"/>
          <p:cNvGraphicFramePr/>
          <p:nvPr/>
        </p:nvGraphicFramePr>
        <p:xfrm>
          <a:off x="2430463" y="0"/>
          <a:ext cx="3000000" cy="3000000"/>
        </p:xfrm>
        <a:graphic>
          <a:graphicData uri="http://schemas.openxmlformats.org/drawingml/2006/table">
            <a:tbl>
              <a:tblPr>
                <a:noFill/>
                <a:tableStyleId>{8E432D85-DB9B-4B5B-9F70-8FA03971A1FB}</a:tableStyleId>
              </a:tblPr>
              <a:tblGrid>
                <a:gridCol w="700075"/>
                <a:gridCol w="398475"/>
                <a:gridCol w="409575"/>
                <a:gridCol w="503225"/>
                <a:gridCol w="503250"/>
                <a:gridCol w="503225"/>
                <a:gridCol w="501650"/>
                <a:gridCol w="503250"/>
                <a:gridCol w="501650"/>
                <a:gridCol w="503225"/>
                <a:gridCol w="609600"/>
                <a:gridCol w="527050"/>
                <a:gridCol w="371475"/>
              </a:tblGrid>
              <a:tr h="52547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MÔN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MIỆNG</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15’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1 Tiết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Thi</a:t>
                      </a:r>
                      <a:endParaRPr sz="14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TB</a:t>
                      </a:r>
                      <a:endParaRPr sz="14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9">
                  <a:txBody>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900">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Toán học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i="0" lang="vi" sz="1100" u="none" cap="none" strike="noStrike">
                          <a:solidFill>
                            <a:srgbClr val="000000"/>
                          </a:solidFill>
                          <a:latin typeface="Times New Roman"/>
                          <a:ea typeface="Times New Roman"/>
                          <a:cs typeface="Times New Roman"/>
                          <a:sym typeface="Times New Roman"/>
                        </a:rPr>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Ngữ văn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99</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Vật lý</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381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Hóa học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Lịch sử</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Địa lý</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Sinh học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52547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Ngoại ngữ</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bl>
          </a:graphicData>
        </a:graphic>
      </p:graphicFrame>
      <p:graphicFrame>
        <p:nvGraphicFramePr>
          <p:cNvPr id="228" name="Google Shape;228;g793bf8a4ca_1_53"/>
          <p:cNvGraphicFramePr/>
          <p:nvPr/>
        </p:nvGraphicFramePr>
        <p:xfrm>
          <a:off x="2184400" y="804863"/>
          <a:ext cx="3000000" cy="3000000"/>
        </p:xfrm>
        <a:graphic>
          <a:graphicData uri="http://schemas.openxmlformats.org/drawingml/2006/table">
            <a:tbl>
              <a:tblPr>
                <a:noFill/>
                <a:tableStyleId>{8E432D85-DB9B-4B5B-9F70-8FA03971A1FB}</a:tableStyleId>
              </a:tblPr>
              <a:tblGrid>
                <a:gridCol w="366725"/>
              </a:tblGrid>
              <a:tr h="341325">
                <a:tc>
                  <a:txBody>
                    <a:bodyPr/>
                    <a:lstStyle/>
                    <a:p>
                      <a:pPr indent="0" lvl="0" marL="0" marR="0" rtl="0" algn="ctr">
                        <a:lnSpc>
                          <a:spcPct val="100000"/>
                        </a:lnSpc>
                        <a:spcBef>
                          <a:spcPts val="0"/>
                        </a:spcBef>
                        <a:spcAft>
                          <a:spcPts val="0"/>
                        </a:spcAft>
                        <a:buClr>
                          <a:srgbClr val="000000"/>
                        </a:buClr>
                        <a:buSzPts val="1200"/>
                        <a:buFont typeface="Arial"/>
                        <a:buNone/>
                      </a:pPr>
                      <a:r>
                        <a:rPr b="0" i="0" lang="vi" sz="1200" u="sng" cap="none" strike="noStrike">
                          <a:solidFill>
                            <a:srgbClr val="000000"/>
                          </a:solidFill>
                          <a:latin typeface="Times New Roman"/>
                          <a:ea typeface="Times New Roman"/>
                          <a:cs typeface="Times New Roman"/>
                          <a:sym typeface="Times New Roman"/>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rgbClr val="000000"/>
                        </a:buClr>
                        <a:buSzPts val="1200"/>
                        <a:buFont typeface="Arial"/>
                        <a:buNone/>
                      </a:pPr>
                      <a:r>
                        <a:rPr b="0" i="0" lang="vi" sz="1200" u="none" cap="none" strike="noStrike">
                          <a:solidFill>
                            <a:srgbClr val="000000"/>
                          </a:solidFill>
                          <a:latin typeface="Times New Roman"/>
                          <a:ea typeface="Times New Roman"/>
                          <a:cs typeface="Times New Roman"/>
                          <a:sym typeface="Times New Roman"/>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9" name="Google Shape;229;g793bf8a4ca_1_53">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30" name="Google Shape;230;g793bf8a4ca_1_53"/>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7"/>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graphicFrame>
        <p:nvGraphicFramePr>
          <p:cNvPr id="235" name="Google Shape;235;g793bf8a4ca_1_60"/>
          <p:cNvGraphicFramePr/>
          <p:nvPr/>
        </p:nvGraphicFramePr>
        <p:xfrm>
          <a:off x="2768600" y="479425"/>
          <a:ext cx="3000000" cy="3000000"/>
        </p:xfrm>
        <a:graphic>
          <a:graphicData uri="http://schemas.openxmlformats.org/drawingml/2006/table">
            <a:tbl>
              <a:tblPr>
                <a:noFill/>
                <a:tableStyleId>{8E432D85-DB9B-4B5B-9F70-8FA03971A1FB}</a:tableStyleId>
              </a:tblPr>
              <a:tblGrid>
                <a:gridCol w="795350"/>
                <a:gridCol w="588950"/>
                <a:gridCol w="588975"/>
                <a:gridCol w="382575"/>
                <a:gridCol w="588975"/>
                <a:gridCol w="588950"/>
                <a:gridCol w="588975"/>
                <a:gridCol w="588950"/>
                <a:gridCol w="588975"/>
                <a:gridCol w="588950"/>
              </a:tblGrid>
              <a:tr h="6969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MÔN</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MIỆNG</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15’</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1 Tiết</a:t>
                      </a:r>
                      <a:endParaRPr b="1"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r h="69692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GDCD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692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Công nghệ</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692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Tin học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6925">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GDQP</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0" i="0" lang="vi" sz="1100" u="none" cap="none" strike="noStrike">
                          <a:solidFill>
                            <a:srgbClr val="000000"/>
                          </a:solidFill>
                          <a:latin typeface="Times New Roman"/>
                          <a:ea typeface="Times New Roman"/>
                          <a:cs typeface="Times New Roman"/>
                          <a:sym typeface="Times New Roman"/>
                        </a:rPr>
                        <a:t>9</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6925">
                <a:tc>
                  <a:txBody>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Thể dục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0" i="0" lang="vi" sz="1800" u="none" cap="none" strike="noStrike">
                          <a:solidFill>
                            <a:srgbClr val="000000"/>
                          </a:solidFill>
                          <a:latin typeface="Times New Roman"/>
                          <a:ea typeface="Times New Roman"/>
                          <a:cs typeface="Times New Roman"/>
                          <a:sym typeface="Times New Roman"/>
                        </a:rPr>
                        <a:t>Đ</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36" name="Google Shape;236;g793bf8a4ca_1_60"/>
          <p:cNvGraphicFramePr/>
          <p:nvPr/>
        </p:nvGraphicFramePr>
        <p:xfrm>
          <a:off x="2357438" y="804863"/>
          <a:ext cx="3000000" cy="3000000"/>
        </p:xfrm>
        <a:graphic>
          <a:graphicData uri="http://schemas.openxmlformats.org/drawingml/2006/table">
            <a:tbl>
              <a:tblPr>
                <a:noFill/>
                <a:tableStyleId>{8E432D85-DB9B-4B5B-9F70-8FA03971A1FB}</a:tableStyleId>
              </a:tblPr>
              <a:tblGrid>
                <a:gridCol w="366700"/>
              </a:tblGrid>
              <a:tr h="341325">
                <a:tc>
                  <a:txBody>
                    <a:bodyPr/>
                    <a:lstStyle/>
                    <a:p>
                      <a:pPr indent="0" lvl="0" marL="0" marR="0" rtl="0" algn="ctr">
                        <a:lnSpc>
                          <a:spcPct val="100000"/>
                        </a:lnSpc>
                        <a:spcBef>
                          <a:spcPts val="0"/>
                        </a:spcBef>
                        <a:spcAft>
                          <a:spcPts val="0"/>
                        </a:spcAft>
                        <a:buClr>
                          <a:srgbClr val="000000"/>
                        </a:buClr>
                        <a:buSzPts val="1200"/>
                        <a:buFont typeface="Arial"/>
                        <a:buNone/>
                      </a:pPr>
                      <a:r>
                        <a:rPr b="0" i="0" lang="vi" sz="1200" u="none" cap="none" strike="noStrike">
                          <a:solidFill>
                            <a:srgbClr val="000000"/>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rgbClr val="000000"/>
                        </a:buClr>
                        <a:buSzPts val="1200"/>
                        <a:buFont typeface="Arial"/>
                        <a:buNone/>
                      </a:pPr>
                      <a:r>
                        <a:rPr b="0" i="0" lang="vi" sz="1200" u="sng" cap="none" strike="noStrike">
                          <a:solidFill>
                            <a:srgbClr val="000000"/>
                          </a:solidFill>
                          <a:latin typeface="Arial"/>
                          <a:ea typeface="Arial"/>
                          <a:cs typeface="Arial"/>
                          <a:sym typeface="Arial"/>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37" name="Google Shape;237;g793bf8a4ca_1_60">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38" name="Google Shape;238;g793bf8a4ca_1_60"/>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7"/>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793bf8a4ca_1_67"/>
          <p:cNvSpPr/>
          <p:nvPr/>
        </p:nvSpPr>
        <p:spPr>
          <a:xfrm>
            <a:off x="1665288" y="-1206500"/>
            <a:ext cx="184200" cy="73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br>
              <a:rPr b="0" i="0" lang="vi"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4" name="Google Shape;244;g793bf8a4ca_1_67"/>
          <p:cNvGraphicFramePr/>
          <p:nvPr/>
        </p:nvGraphicFramePr>
        <p:xfrm>
          <a:off x="2419350" y="236538"/>
          <a:ext cx="3000000" cy="3000000"/>
        </p:xfrm>
        <a:graphic>
          <a:graphicData uri="http://schemas.openxmlformats.org/drawingml/2006/table">
            <a:tbl>
              <a:tblPr>
                <a:noFill/>
                <a:tableStyleId>{8E432D85-DB9B-4B5B-9F70-8FA03971A1FB}</a:tableStyleId>
              </a:tblPr>
              <a:tblGrid>
                <a:gridCol w="1165225"/>
                <a:gridCol w="603250"/>
                <a:gridCol w="947750"/>
                <a:gridCol w="492125"/>
                <a:gridCol w="1171575"/>
                <a:gridCol w="492125"/>
                <a:gridCol w="752475"/>
                <a:gridCol w="935025"/>
              </a:tblGrid>
              <a:tr h="315925">
                <a:tc gridSpan="8">
                  <a:txBody>
                    <a:bodyPr/>
                    <a:lstStyle/>
                    <a:p>
                      <a:pPr indent="0" lvl="0" marL="0" marR="0" rtl="0" algn="ctr">
                        <a:lnSpc>
                          <a:spcPct val="100000"/>
                        </a:lnSpc>
                        <a:spcBef>
                          <a:spcPts val="0"/>
                        </a:spcBef>
                        <a:spcAft>
                          <a:spcPts val="0"/>
                        </a:spcAft>
                        <a:buClr>
                          <a:srgbClr val="000000"/>
                        </a:buClr>
                        <a:buSzPts val="1200"/>
                        <a:buFont typeface="Arial"/>
                        <a:buNone/>
                      </a:pPr>
                      <a:r>
                        <a:rPr b="1" baseline="30000" i="0" lang="vi" sz="1200" u="none" cap="none" strike="noStrike">
                          <a:solidFill>
                            <a:srgbClr val="000000"/>
                          </a:solidFill>
                          <a:latin typeface="Times New Roman"/>
                          <a:ea typeface="Times New Roman"/>
                          <a:cs typeface="Times New Roman"/>
                          <a:sym typeface="Times New Roman"/>
                        </a:rPr>
                        <a:t>THỜI KHÓA BIỂU | LỚP: 10A11</a:t>
                      </a:r>
                      <a:endParaRPr b="0" i="0" sz="12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hMerge="1"/>
              </a:tr>
              <a:tr h="503250">
                <a:tc>
                  <a:txBody>
                    <a:bodyPr/>
                    <a:lstStyle/>
                    <a:p>
                      <a:pPr indent="0" lvl="0" marL="0" marR="0" rtl="0" algn="ctr">
                        <a:lnSpc>
                          <a:spcPct val="100000"/>
                        </a:lnSpc>
                        <a:spcBef>
                          <a:spcPts val="0"/>
                        </a:spcBef>
                        <a:spcAft>
                          <a:spcPts val="0"/>
                        </a:spcAft>
                        <a:buClr>
                          <a:srgbClr val="000000"/>
                        </a:buClr>
                        <a:buSzPts val="1400"/>
                        <a:buFont typeface="Arial"/>
                        <a:buNone/>
                      </a:pPr>
                      <a:r>
                        <a:rPr b="1" baseline="30000" i="0" lang="vi" sz="1400" u="none" cap="none" strike="noStrike">
                          <a:solidFill>
                            <a:srgbClr val="000000"/>
                          </a:solidFill>
                          <a:latin typeface="Times New Roman"/>
                          <a:ea typeface="Times New Roman"/>
                          <a:cs typeface="Times New Roman"/>
                          <a:sym typeface="Times New Roman"/>
                        </a:rPr>
                        <a:t>BUỔI</a:t>
                      </a:r>
                      <a:endParaRPr b="0" i="0" sz="14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THỨ</a:t>
                      </a:r>
                      <a:endParaRPr b="0"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TIẾT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2</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3</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4</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5</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6</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7</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7350">
                <a:tc rowSpan="5">
                  <a:txBody>
                    <a:bodyPr/>
                    <a:lstStyle/>
                    <a:p>
                      <a:pPr indent="0" lvl="0" marL="0" marR="0" rtl="0" algn="ctr">
                        <a:lnSpc>
                          <a:spcPct val="100000"/>
                        </a:lnSpc>
                        <a:spcBef>
                          <a:spcPts val="0"/>
                        </a:spcBef>
                        <a:spcAft>
                          <a:spcPts val="0"/>
                        </a:spcAft>
                        <a:buClr>
                          <a:srgbClr val="000000"/>
                        </a:buClr>
                        <a:buSzPts val="1400"/>
                        <a:buFont typeface="Arial"/>
                        <a:buNone/>
                      </a:pPr>
                      <a:r>
                        <a:rPr b="1" baseline="30000" i="0" lang="vi" sz="1400" u="none" cap="none" strike="noStrike">
                          <a:solidFill>
                            <a:srgbClr val="000000"/>
                          </a:solidFill>
                          <a:latin typeface="Times New Roman"/>
                          <a:ea typeface="Times New Roman"/>
                          <a:cs typeface="Times New Roman"/>
                          <a:sym typeface="Times New Roman"/>
                        </a:rPr>
                        <a:t>SÁNG</a:t>
                      </a:r>
                      <a:endParaRPr b="0" i="0" sz="14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1</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Chào cờ</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Văn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Toán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Lý</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GDCD</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Công nghệ</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7350">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2</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Chủ nhiệm</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Địa</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Sử</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Toán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7350">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3</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Toán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Hóa</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Văn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Anh</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Địa</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8925">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4</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Lý</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Hóa</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Tin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Anh</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Sinh</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3375">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5</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Anh</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Tin</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000">
                <a:tc gridSpan="8">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hMerge="1"/>
              </a:tr>
              <a:tr h="282575">
                <a:tc rowSpan="5">
                  <a:txBody>
                    <a:bodyPr/>
                    <a:lstStyle/>
                    <a:p>
                      <a:pPr indent="0" lvl="0" marL="0" marR="0" rtl="0" algn="ctr">
                        <a:lnSpc>
                          <a:spcPct val="100000"/>
                        </a:lnSpc>
                        <a:spcBef>
                          <a:spcPts val="0"/>
                        </a:spcBef>
                        <a:spcAft>
                          <a:spcPts val="0"/>
                        </a:spcAft>
                        <a:buClr>
                          <a:srgbClr val="000000"/>
                        </a:buClr>
                        <a:buSzPts val="1400"/>
                        <a:buFont typeface="Arial"/>
                        <a:buNone/>
                      </a:pPr>
                      <a:r>
                        <a:rPr b="1" baseline="30000" i="0" lang="vi" sz="1400" u="none" cap="none" strike="noStrike">
                          <a:solidFill>
                            <a:srgbClr val="000000"/>
                          </a:solidFill>
                          <a:latin typeface="Times New Roman"/>
                          <a:ea typeface="Times New Roman"/>
                          <a:cs typeface="Times New Roman"/>
                          <a:sym typeface="Times New Roman"/>
                        </a:rPr>
                        <a:t>CHIỀU</a:t>
                      </a:r>
                      <a:endParaRPr b="0" i="0" sz="14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1</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0050">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2</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Hướng nghiệp</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Lý</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Thể dục</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0050">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3</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Quốc phòng</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8450">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4</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Hóa</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2575">
                <a:tc vMerge="1"/>
                <a:tc>
                  <a:txBody>
                    <a:bodyPr/>
                    <a:lstStyle/>
                    <a:p>
                      <a:pPr indent="0" lvl="0" marL="0" marR="0" rtl="0" algn="ctr">
                        <a:lnSpc>
                          <a:spcPct val="100000"/>
                        </a:lnSpc>
                        <a:spcBef>
                          <a:spcPts val="0"/>
                        </a:spcBef>
                        <a:spcAft>
                          <a:spcPts val="0"/>
                        </a:spcAft>
                        <a:buClr>
                          <a:srgbClr val="000000"/>
                        </a:buClr>
                        <a:buSzPts val="1000"/>
                        <a:buFont typeface="Arial"/>
                        <a:buNone/>
                      </a:pPr>
                      <a:r>
                        <a:rPr b="1" baseline="30000" i="0" lang="vi" sz="1000" u="none" cap="none" strike="noStrike">
                          <a:solidFill>
                            <a:srgbClr val="000000"/>
                          </a:solidFill>
                          <a:latin typeface="Times New Roman"/>
                          <a:ea typeface="Times New Roman"/>
                          <a:cs typeface="Times New Roman"/>
                          <a:sym typeface="Times New Roman"/>
                        </a:rPr>
                        <a:t>5</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baseline="30000" i="0" lang="vi" sz="1000" u="none" cap="none" strike="noStrike">
                          <a:solidFill>
                            <a:srgbClr val="000000"/>
                          </a:solidFill>
                          <a:latin typeface="Times New Roman"/>
                          <a:ea typeface="Times New Roman"/>
                          <a:cs typeface="Times New Roman"/>
                          <a:sym typeface="Times New Roman"/>
                        </a:rPr>
                        <a:t>//</a:t>
                      </a: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br>
                        <a:rPr b="0" i="0" lang="vi" sz="1000" u="none" cap="none" strike="noStrike">
                          <a:solidFill>
                            <a:srgbClr val="000000"/>
                          </a:solidFill>
                          <a:latin typeface="Times New Roman"/>
                          <a:ea typeface="Times New Roman"/>
                          <a:cs typeface="Times New Roman"/>
                          <a:sym typeface="Times New Roman"/>
                        </a:rPr>
                      </a:br>
                      <a:endParaRPr b="0" i="0" sz="1000" u="none" cap="none" strike="noStrike">
                        <a:solidFill>
                          <a:srgbClr val="000000"/>
                        </a:solidFill>
                        <a:latin typeface="Times New Roman"/>
                        <a:ea typeface="Times New Roman"/>
                        <a:cs typeface="Times New Roman"/>
                        <a:sym typeface="Times New Roman"/>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45" name="Google Shape;245;g793bf8a4ca_1_67"/>
          <p:cNvSpPr/>
          <p:nvPr/>
        </p:nvSpPr>
        <p:spPr>
          <a:xfrm>
            <a:off x="1665288" y="5834063"/>
            <a:ext cx="184200" cy="517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br>
              <a:rPr b="0" i="0" lang="vi"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aphicFrame>
        <p:nvGraphicFramePr>
          <p:cNvPr id="246" name="Google Shape;246;g793bf8a4ca_1_67"/>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3"/>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graphicFrame>
        <p:nvGraphicFramePr>
          <p:cNvPr id="251" name="Google Shape;251;g793bf8a4ca_1_74"/>
          <p:cNvGraphicFramePr/>
          <p:nvPr/>
        </p:nvGraphicFramePr>
        <p:xfrm>
          <a:off x="2387600" y="539750"/>
          <a:ext cx="3000000" cy="3000000"/>
        </p:xfrm>
        <a:graphic>
          <a:graphicData uri="http://schemas.openxmlformats.org/drawingml/2006/table">
            <a:tbl>
              <a:tblPr>
                <a:noFill/>
                <a:tableStyleId>{8E432D85-DB9B-4B5B-9F70-8FA03971A1FB}</a:tableStyleId>
              </a:tblPr>
              <a:tblGrid>
                <a:gridCol w="5232400"/>
              </a:tblGrid>
              <a:tr h="1016000">
                <a:tc>
                  <a:txBody>
                    <a:bodyPr/>
                    <a:lstStyle/>
                    <a:p>
                      <a:pPr indent="0" lvl="0" marL="0" marR="0" rtl="0" algn="l">
                        <a:lnSpc>
                          <a:spcPct val="100000"/>
                        </a:lnSpc>
                        <a:spcBef>
                          <a:spcPts val="0"/>
                        </a:spcBef>
                        <a:spcAft>
                          <a:spcPts val="0"/>
                        </a:spcAft>
                        <a:buClr>
                          <a:srgbClr val="000000"/>
                        </a:buClr>
                        <a:buSzPts val="1400"/>
                        <a:buFont typeface="Arial"/>
                        <a:buNone/>
                      </a:pPr>
                      <a:r>
                        <a:rPr b="1" i="0" lang="vi" sz="1400" u="none" cap="none" strike="noStrike">
                          <a:solidFill>
                            <a:srgbClr val="000000"/>
                          </a:solidFill>
                          <a:latin typeface="Arial"/>
                          <a:ea typeface="Arial"/>
                          <a:cs typeface="Arial"/>
                          <a:sym typeface="Arial"/>
                        </a:rPr>
                        <a:t>Tham gia phong trào “Sáng tạo khoa học kỹ thuật”.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60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60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16000">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2" name="Google Shape;252;g793bf8a4ca_1_74">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53" name="Google Shape;253;g793bf8a4ca_1_74"/>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7"/>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9"/>
          <p:cNvPicPr preferRelativeResize="0"/>
          <p:nvPr/>
        </p:nvPicPr>
        <p:blipFill rotWithShape="1">
          <a:blip r:embed="rId3">
            <a:alphaModFix/>
          </a:blip>
          <a:srcRect b="0" l="0" r="0" t="0"/>
          <a:stretch/>
        </p:blipFill>
        <p:spPr>
          <a:xfrm>
            <a:off x="2227661" y="1269402"/>
            <a:ext cx="4262187" cy="4024705"/>
          </a:xfrm>
          <a:prstGeom prst="rect">
            <a:avLst/>
          </a:prstGeom>
          <a:noFill/>
          <a:ln>
            <a:noFill/>
          </a:ln>
        </p:spPr>
      </p:pic>
      <p:sp>
        <p:nvSpPr>
          <p:cNvPr id="73" name="Google Shape;73;p9"/>
          <p:cNvSpPr/>
          <p:nvPr/>
        </p:nvSpPr>
        <p:spPr>
          <a:xfrm>
            <a:off x="5109189" y="460637"/>
            <a:ext cx="2343150" cy="806450"/>
          </a:xfrm>
          <a:prstGeom prst="roundRect">
            <a:avLst>
              <a:gd fmla="val 16667" name="adj"/>
            </a:avLst>
          </a:prstGeom>
          <a:gradFill>
            <a:gsLst>
              <a:gs pos="0">
                <a:srgbClr val="00ABC0"/>
              </a:gs>
              <a:gs pos="100000">
                <a:srgbClr val="94ECFD"/>
              </a:gs>
            </a:gsLst>
            <a:lin ang="16200000" scaled="0"/>
          </a:gradFill>
          <a:ln cap="flat" cmpd="sng" w="9525">
            <a:solidFill>
              <a:srgbClr val="0096A7"/>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FF0000"/>
                </a:solidFill>
                <a:latin typeface="Arial"/>
                <a:ea typeface="Arial"/>
                <a:cs typeface="Arial"/>
                <a:sym typeface="Arial"/>
              </a:rPr>
              <a:t>Tiện lợi</a:t>
            </a:r>
            <a:endParaRPr b="0" i="0" sz="2400" u="none" cap="none" strike="noStrike">
              <a:solidFill>
                <a:srgbClr val="FF0000"/>
              </a:solidFill>
              <a:latin typeface="Arial"/>
              <a:ea typeface="Arial"/>
              <a:cs typeface="Arial"/>
              <a:sym typeface="Arial"/>
            </a:endParaRPr>
          </a:p>
        </p:txBody>
      </p:sp>
      <p:sp>
        <p:nvSpPr>
          <p:cNvPr id="74" name="Google Shape;74;p9"/>
          <p:cNvSpPr/>
          <p:nvPr/>
        </p:nvSpPr>
        <p:spPr>
          <a:xfrm>
            <a:off x="5321212" y="161366"/>
            <a:ext cx="2897627" cy="1925244"/>
          </a:xfrm>
          <a:prstGeom prst="cloudCallout">
            <a:avLst>
              <a:gd fmla="val -56827" name="adj1"/>
              <a:gd fmla="val 5803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chemeClr val="dk1"/>
                </a:solidFill>
                <a:latin typeface="Arial"/>
                <a:ea typeface="Arial"/>
                <a:cs typeface="Arial"/>
                <a:sym typeface="Arial"/>
              </a:rPr>
              <a:t>Phải làm thế nào đây?</a:t>
            </a:r>
            <a:endParaRPr b="0" i="0" sz="2400" u="none" cap="none" strike="noStrike">
              <a:solidFill>
                <a:schemeClr val="dk1"/>
              </a:solidFill>
              <a:latin typeface="Arial"/>
              <a:ea typeface="Arial"/>
              <a:cs typeface="Arial"/>
              <a:sym typeface="Arial"/>
            </a:endParaRPr>
          </a:p>
        </p:txBody>
      </p:sp>
      <p:pic>
        <p:nvPicPr>
          <p:cNvPr id="75" name="Google Shape;75;p9"/>
          <p:cNvPicPr preferRelativeResize="0"/>
          <p:nvPr/>
        </p:nvPicPr>
        <p:blipFill rotWithShape="1">
          <a:blip r:embed="rId4">
            <a:alphaModFix/>
          </a:blip>
          <a:srcRect b="0" l="0" r="0" t="0"/>
          <a:stretch/>
        </p:blipFill>
        <p:spPr>
          <a:xfrm>
            <a:off x="318497" y="910044"/>
            <a:ext cx="4125341" cy="2920185"/>
          </a:xfrm>
          <a:prstGeom prst="rect">
            <a:avLst/>
          </a:prstGeom>
          <a:noFill/>
          <a:ln>
            <a:noFill/>
          </a:ln>
        </p:spPr>
      </p:pic>
      <p:sp>
        <p:nvSpPr>
          <p:cNvPr id="76" name="Google Shape;76;p9"/>
          <p:cNvSpPr/>
          <p:nvPr/>
        </p:nvSpPr>
        <p:spPr>
          <a:xfrm>
            <a:off x="5109189" y="1673374"/>
            <a:ext cx="2343150" cy="806450"/>
          </a:xfrm>
          <a:prstGeom prst="roundRect">
            <a:avLst>
              <a:gd fmla="val 16667" name="adj"/>
            </a:avLst>
          </a:prstGeom>
          <a:gradFill>
            <a:gsLst>
              <a:gs pos="0">
                <a:srgbClr val="00ABC0"/>
              </a:gs>
              <a:gs pos="100000">
                <a:srgbClr val="94ECFD"/>
              </a:gs>
            </a:gsLst>
            <a:lin ang="16200000" scaled="0"/>
          </a:gradFill>
          <a:ln cap="flat" cmpd="sng" w="9525">
            <a:solidFill>
              <a:srgbClr val="0096A7"/>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FF0000"/>
                </a:solidFill>
                <a:latin typeface="Arial"/>
                <a:ea typeface="Arial"/>
                <a:cs typeface="Arial"/>
                <a:sym typeface="Arial"/>
              </a:rPr>
              <a:t>Tiết kiệm</a:t>
            </a:r>
            <a:endParaRPr b="0" i="0" sz="2400" u="none" cap="none" strike="noStrike">
              <a:solidFill>
                <a:srgbClr val="FF0000"/>
              </a:solidFill>
              <a:latin typeface="Arial"/>
              <a:ea typeface="Arial"/>
              <a:cs typeface="Arial"/>
              <a:sym typeface="Arial"/>
            </a:endParaRPr>
          </a:p>
        </p:txBody>
      </p:sp>
      <p:cxnSp>
        <p:nvCxnSpPr>
          <p:cNvPr id="77" name="Google Shape;77;p9"/>
          <p:cNvCxnSpPr>
            <a:endCxn id="73" idx="1"/>
          </p:cNvCxnSpPr>
          <p:nvPr/>
        </p:nvCxnSpPr>
        <p:spPr>
          <a:xfrm flipH="1" rot="10800000">
            <a:off x="4443789" y="863862"/>
            <a:ext cx="665400" cy="583800"/>
          </a:xfrm>
          <a:prstGeom prst="curvedConnector3">
            <a:avLst>
              <a:gd fmla="val 50004" name="adj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7254"/>
              </a:srgbClr>
            </a:outerShdw>
          </a:effectLst>
        </p:spPr>
      </p:cxnSp>
      <p:cxnSp>
        <p:nvCxnSpPr>
          <p:cNvPr id="78" name="Google Shape;78;p9"/>
          <p:cNvCxnSpPr>
            <a:endCxn id="76" idx="1"/>
          </p:cNvCxnSpPr>
          <p:nvPr/>
        </p:nvCxnSpPr>
        <p:spPr>
          <a:xfrm>
            <a:off x="4443789" y="1447799"/>
            <a:ext cx="665400" cy="628800"/>
          </a:xfrm>
          <a:prstGeom prst="curvedConnector3">
            <a:avLst>
              <a:gd fmla="val 50004" name="adj1"/>
            </a:avLst>
          </a:prstGeom>
          <a:noFill/>
          <a:ln cap="flat" cmpd="sng" w="25400">
            <a:solidFill>
              <a:schemeClr val="accent5"/>
            </a:solidFill>
            <a:prstDash val="solid"/>
            <a:round/>
            <a:headEnd len="sm" w="sm" type="none"/>
            <a:tailEnd len="med" w="med" type="triangle"/>
          </a:ln>
          <a:effectLst>
            <a:outerShdw blurRad="40000" rotWithShape="0" dir="5400000" dist="20000">
              <a:srgbClr val="000000">
                <a:alpha val="37254"/>
              </a:srgbClr>
            </a:outerShdw>
          </a:effectLst>
        </p:spPr>
      </p:cxnSp>
      <p:sp>
        <p:nvSpPr>
          <p:cNvPr id="79" name="Google Shape;79;p9"/>
          <p:cNvSpPr/>
          <p:nvPr/>
        </p:nvSpPr>
        <p:spPr>
          <a:xfrm>
            <a:off x="3727048" y="1815159"/>
            <a:ext cx="2343151" cy="1284401"/>
          </a:xfrm>
          <a:prstGeom prst="rightArrow">
            <a:avLst>
              <a:gd fmla="val 50000" name="adj1"/>
              <a:gd fmla="val 50000" name="adj2"/>
            </a:avLst>
          </a:prstGeom>
          <a:solidFill>
            <a:srgbClr val="0000FF"/>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9"/>
          <p:cNvSpPr/>
          <p:nvPr/>
        </p:nvSpPr>
        <p:spPr>
          <a:xfrm>
            <a:off x="6381921" y="1352458"/>
            <a:ext cx="2209801" cy="2209801"/>
          </a:xfrm>
          <a:prstGeom prst="ellipse">
            <a:avLst/>
          </a:prstGeom>
          <a:gradFill>
            <a:gsLst>
              <a:gs pos="0">
                <a:srgbClr val="BBBBBB"/>
              </a:gs>
              <a:gs pos="35000">
                <a:srgbClr val="CFCFCF"/>
              </a:gs>
              <a:gs pos="100000">
                <a:srgbClr val="EDEDED"/>
              </a:gs>
            </a:gsLst>
            <a:lin ang="16200000" scaled="0"/>
          </a:gradFill>
          <a:ln cap="flat" cmpd="sng" w="25400">
            <a:solidFill>
              <a:srgbClr val="0000FF"/>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vi" sz="4000" u="none" cap="none" strike="noStrike">
                <a:solidFill>
                  <a:srgbClr val="0000FF"/>
                </a:solidFill>
                <a:latin typeface="Arial"/>
                <a:ea typeface="Arial"/>
                <a:cs typeface="Arial"/>
                <a:sym typeface="Arial"/>
              </a:rPr>
              <a:t>ISOS</a:t>
            </a:r>
            <a:endParaRPr b="1" i="0" sz="4000" u="none" cap="none" strike="noStrike">
              <a:solidFill>
                <a:srgbClr val="0000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100"/>
                                        <p:tgtEl>
                                          <p:spTgt spid="74"/>
                                        </p:tgtEl>
                                      </p:cBhvr>
                                    </p:animEffect>
                                  </p:childTnLst>
                                </p:cTn>
                              </p:par>
                            </p:childTnLst>
                          </p:cTn>
                        </p:par>
                        <p:par>
                          <p:cTn fill="hold">
                            <p:stCondLst>
                              <p:cond delay="1100"/>
                            </p:stCondLst>
                            <p:childTnLst>
                              <p:par>
                                <p:cTn fill="hold" nodeType="afterEffect" presetClass="exit" presetID="10" presetSubtype="0">
                                  <p:stCondLst>
                                    <p:cond delay="0"/>
                                  </p:stCondLst>
                                  <p:childTnLst>
                                    <p:animEffect filter="fade" transition="out">
                                      <p:cBhvr>
                                        <p:cTn dur="998"/>
                                        <p:tgtEl>
                                          <p:spTgt spid="72"/>
                                        </p:tgtEl>
                                      </p:cBhvr>
                                    </p:animEffect>
                                    <p:set>
                                      <p:cBhvr>
                                        <p:cTn dur="1" fill="hold">
                                          <p:stCondLst>
                                            <p:cond delay="998"/>
                                          </p:stCondLst>
                                        </p:cTn>
                                        <p:tgtEl>
                                          <p:spTgt spid="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4"/>
                                        </p:tgtEl>
                                      </p:cBhvr>
                                    </p:animEffect>
                                    <p:set>
                                      <p:cBhvr>
                                        <p:cTn dur="1" fill="hold">
                                          <p:stCondLst>
                                            <p:cond delay="500"/>
                                          </p:stCondLst>
                                        </p:cTn>
                                        <p:tgtEl>
                                          <p:spTgt spid="74"/>
                                        </p:tgtEl>
                                        <p:attrNameLst>
                                          <p:attrName>style.visibility</p:attrName>
                                        </p:attrNameLst>
                                      </p:cBhvr>
                                      <p:to>
                                        <p:strVal val="hidden"/>
                                      </p:to>
                                    </p:set>
                                  </p:childTnLst>
                                </p:cTn>
                              </p:par>
                            </p:childTnLst>
                          </p:cTn>
                        </p:par>
                        <p:par>
                          <p:cTn fill="hold">
                            <p:stCondLst>
                              <p:cond delay="2098"/>
                            </p:stCondLst>
                            <p:childTnLst>
                              <p:par>
                                <p:cTn fill="hold" nodeType="after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par>
                          <p:cTn fill="hold">
                            <p:stCondLst>
                              <p:cond delay="2598"/>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par>
                          <p:cTn fill="hold">
                            <p:stCondLst>
                              <p:cond delay="3098"/>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5"/>
                                        </p:tgtEl>
                                      </p:cBhvr>
                                    </p:animEffect>
                                    <p:set>
                                      <p:cBhvr>
                                        <p:cTn dur="1" fill="hold">
                                          <p:stCondLst>
                                            <p:cond delay="500"/>
                                          </p:stCondLst>
                                        </p:cTn>
                                        <p:tgtEl>
                                          <p:spTgt spid="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7"/>
                                        </p:tgtEl>
                                      </p:cBhvr>
                                    </p:animEffect>
                                    <p:set>
                                      <p:cBhvr>
                                        <p:cTn dur="1" fill="hold">
                                          <p:stCondLst>
                                            <p:cond delay="500"/>
                                          </p:stCondLst>
                                        </p:cTn>
                                        <p:tgtEl>
                                          <p:spTgt spid="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8"/>
                                        </p:tgtEl>
                                      </p:cBhvr>
                                    </p:animEffect>
                                    <p:set>
                                      <p:cBhvr>
                                        <p:cTn dur="1" fill="hold">
                                          <p:stCondLst>
                                            <p:cond delay="500"/>
                                          </p:stCondLst>
                                        </p:cTn>
                                        <p:tgtEl>
                                          <p:spTgt spid="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7"/>
                                        </p:tgtEl>
                                      </p:cBhvr>
                                    </p:animEffect>
                                    <p:set>
                                      <p:cBhvr>
                                        <p:cTn dur="1" fill="hold">
                                          <p:stCondLst>
                                            <p:cond delay="500"/>
                                          </p:stCondLst>
                                        </p:cTn>
                                        <p:tgtEl>
                                          <p:spTgt spid="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3"/>
                                        </p:tgtEl>
                                      </p:cBhvr>
                                    </p:animEffect>
                                    <p:set>
                                      <p:cBhvr>
                                        <p:cTn dur="1" fill="hold">
                                          <p:stCondLst>
                                            <p:cond delay="500"/>
                                          </p:stCondLst>
                                        </p:cTn>
                                        <p:tgtEl>
                                          <p:spTgt spid="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8"/>
                                        </p:tgtEl>
                                      </p:cBhvr>
                                    </p:animEffect>
                                    <p:set>
                                      <p:cBhvr>
                                        <p:cTn dur="1" fill="hold">
                                          <p:stCondLst>
                                            <p:cond delay="500"/>
                                          </p:stCondLst>
                                        </p:cTn>
                                        <p:tgtEl>
                                          <p:spTgt spid="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6"/>
                                        </p:tgtEl>
                                      </p:cBhvr>
                                    </p:animEffect>
                                    <p:set>
                                      <p:cBhvr>
                                        <p:cTn dur="1" fill="hold">
                                          <p:stCondLst>
                                            <p:cond delay="500"/>
                                          </p:stCondLst>
                                        </p:cTn>
                                        <p:tgtEl>
                                          <p:spTgt spid="7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793bf8a4ca_1_80"/>
          <p:cNvSpPr txBox="1"/>
          <p:nvPr>
            <p:ph type="title"/>
          </p:nvPr>
        </p:nvSpPr>
        <p:spPr>
          <a:xfrm>
            <a:off x="311150" y="444500"/>
            <a:ext cx="8521800" cy="57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vi">
                <a:latin typeface="Arial"/>
                <a:ea typeface="Arial"/>
                <a:cs typeface="Arial"/>
                <a:sym typeface="Arial"/>
              </a:rPr>
              <a:t>Tham gia phong trào “Sáng tạo khoa học kỹ thuật”.</a:t>
            </a:r>
            <a:br>
              <a:rPr b="1" lang="vi">
                <a:latin typeface="Arial"/>
                <a:ea typeface="Arial"/>
                <a:cs typeface="Arial"/>
                <a:sym typeface="Arial"/>
              </a:rPr>
            </a:br>
            <a:endParaRPr b="1">
              <a:latin typeface="Arial"/>
              <a:ea typeface="Arial"/>
              <a:cs typeface="Arial"/>
              <a:sym typeface="Arial"/>
            </a:endParaRPr>
          </a:p>
        </p:txBody>
      </p:sp>
      <p:sp>
        <p:nvSpPr>
          <p:cNvPr id="259" name="Google Shape;259;g793bf8a4ca_1_80"/>
          <p:cNvSpPr/>
          <p:nvPr/>
        </p:nvSpPr>
        <p:spPr>
          <a:xfrm>
            <a:off x="8636000" y="2154238"/>
            <a:ext cx="325500" cy="579300"/>
          </a:xfrm>
          <a:prstGeom prst="rightArrow">
            <a:avLst>
              <a:gd fmla="val 50000" name="adj1"/>
              <a:gd fmla="val 2500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0" name="Google Shape;260;g793bf8a4ca_1_80"/>
          <p:cNvSpPr/>
          <p:nvPr/>
        </p:nvSpPr>
        <p:spPr>
          <a:xfrm>
            <a:off x="0" y="2274888"/>
            <a:ext cx="365100" cy="426900"/>
          </a:xfrm>
          <a:prstGeom prst="leftArrow">
            <a:avLst>
              <a:gd fmla="val 50000" name="adj1"/>
              <a:gd fmla="val 2500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1" name="Google Shape;261;g793bf8a4ca_1_80">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2" name="Google Shape;262;g793bf8a4ca_1_80">
            <a:hlinkClick action="ppaction://hlinksldjump" r:id="rId4"/>
          </p:cNvPr>
          <p:cNvSpPr/>
          <p:nvPr/>
        </p:nvSpPr>
        <p:spPr>
          <a:xfrm>
            <a:off x="425450" y="193675"/>
            <a:ext cx="1571700" cy="438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Times New Roman"/>
                <a:ea typeface="Times New Roman"/>
                <a:cs typeface="Times New Roman"/>
                <a:sym typeface="Times New Roman"/>
              </a:rPr>
              <a:t>THÔNG BÁO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g793bf8a4ca_1_88"/>
          <p:cNvSpPr/>
          <p:nvPr/>
        </p:nvSpPr>
        <p:spPr>
          <a:xfrm>
            <a:off x="3292475" y="720725"/>
            <a:ext cx="5110200" cy="3648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268" name="Google Shape;268;g793bf8a4ca_1_88">
            <a:hlinkClick action="ppaction://hlinksldjump" r:id="rId3"/>
          </p:cNvPr>
          <p:cNvSpPr/>
          <p:nvPr/>
        </p:nvSpPr>
        <p:spPr>
          <a:xfrm>
            <a:off x="8724900" y="0"/>
            <a:ext cx="419100" cy="330300"/>
          </a:xfrm>
          <a:custGeom>
            <a:rect b="b" l="l" r="r" t="t"/>
            <a:pathLst>
              <a:path extrusionOk="0" h="120000" w="120000">
                <a:moveTo>
                  <a:pt x="0" y="0"/>
                </a:moveTo>
                <a:lnTo>
                  <a:pt x="120000" y="0"/>
                </a:lnTo>
                <a:lnTo>
                  <a:pt x="120000" y="120000"/>
                </a:lnTo>
                <a:lnTo>
                  <a:pt x="0" y="120000"/>
                </a:lnTo>
                <a:close/>
                <a:moveTo>
                  <a:pt x="60000" y="15000"/>
                </a:moveTo>
                <a:lnTo>
                  <a:pt x="24545" y="60000"/>
                </a:lnTo>
                <a:lnTo>
                  <a:pt x="33409" y="60000"/>
                </a:lnTo>
                <a:lnTo>
                  <a:pt x="33409" y="105000"/>
                </a:lnTo>
                <a:lnTo>
                  <a:pt x="86591" y="105000"/>
                </a:lnTo>
                <a:lnTo>
                  <a:pt x="86591" y="60000"/>
                </a:lnTo>
                <a:lnTo>
                  <a:pt x="95455" y="60000"/>
                </a:lnTo>
                <a:lnTo>
                  <a:pt x="82159" y="43125"/>
                </a:lnTo>
                <a:lnTo>
                  <a:pt x="82159" y="20625"/>
                </a:lnTo>
                <a:lnTo>
                  <a:pt x="73295" y="20625"/>
                </a:lnTo>
                <a:lnTo>
                  <a:pt x="73295" y="31875"/>
                </a:lnTo>
                <a:close/>
              </a:path>
              <a:path extrusionOk="0" fill="darkenLess" h="120000" w="120000">
                <a:moveTo>
                  <a:pt x="82159" y="43125"/>
                </a:moveTo>
                <a:lnTo>
                  <a:pt x="82159" y="20625"/>
                </a:lnTo>
                <a:lnTo>
                  <a:pt x="73295" y="20625"/>
                </a:lnTo>
                <a:lnTo>
                  <a:pt x="73295" y="31875"/>
                </a:lnTo>
                <a:close/>
                <a:moveTo>
                  <a:pt x="33409" y="60000"/>
                </a:moveTo>
                <a:lnTo>
                  <a:pt x="33409" y="105000"/>
                </a:lnTo>
                <a:lnTo>
                  <a:pt x="55568" y="105000"/>
                </a:lnTo>
                <a:lnTo>
                  <a:pt x="55568" y="82500"/>
                </a:lnTo>
                <a:lnTo>
                  <a:pt x="64432" y="82500"/>
                </a:lnTo>
                <a:lnTo>
                  <a:pt x="64432" y="105000"/>
                </a:lnTo>
                <a:lnTo>
                  <a:pt x="86591" y="105000"/>
                </a:lnTo>
                <a:lnTo>
                  <a:pt x="86591" y="60000"/>
                </a:lnTo>
                <a:close/>
              </a:path>
              <a:path extrusionOk="0" fill="darken" h="120000" w="120000">
                <a:moveTo>
                  <a:pt x="60000" y="15000"/>
                </a:moveTo>
                <a:lnTo>
                  <a:pt x="24545" y="60000"/>
                </a:lnTo>
                <a:lnTo>
                  <a:pt x="95455" y="60000"/>
                </a:lnTo>
                <a:close/>
                <a:moveTo>
                  <a:pt x="55568" y="82500"/>
                </a:moveTo>
                <a:lnTo>
                  <a:pt x="64432" y="82500"/>
                </a:lnTo>
                <a:lnTo>
                  <a:pt x="64432" y="105000"/>
                </a:lnTo>
                <a:lnTo>
                  <a:pt x="55568" y="105000"/>
                </a:lnTo>
                <a:close/>
              </a:path>
              <a:path extrusionOk="0" fill="none" h="120000" w="120000">
                <a:moveTo>
                  <a:pt x="60000" y="15000"/>
                </a:moveTo>
                <a:lnTo>
                  <a:pt x="73295" y="31875"/>
                </a:lnTo>
                <a:lnTo>
                  <a:pt x="73295" y="20625"/>
                </a:lnTo>
                <a:lnTo>
                  <a:pt x="82159" y="20625"/>
                </a:lnTo>
                <a:lnTo>
                  <a:pt x="82159" y="43125"/>
                </a:lnTo>
                <a:lnTo>
                  <a:pt x="95455" y="60000"/>
                </a:lnTo>
                <a:lnTo>
                  <a:pt x="86591" y="60000"/>
                </a:lnTo>
                <a:lnTo>
                  <a:pt x="86591" y="105000"/>
                </a:lnTo>
                <a:lnTo>
                  <a:pt x="33409" y="105000"/>
                </a:lnTo>
                <a:lnTo>
                  <a:pt x="33409" y="60000"/>
                </a:lnTo>
                <a:lnTo>
                  <a:pt x="24545" y="60000"/>
                </a:lnTo>
                <a:close/>
                <a:moveTo>
                  <a:pt x="73295" y="31875"/>
                </a:moveTo>
                <a:lnTo>
                  <a:pt x="82159" y="43125"/>
                </a:lnTo>
                <a:moveTo>
                  <a:pt x="86591" y="60000"/>
                </a:moveTo>
                <a:lnTo>
                  <a:pt x="33409" y="60000"/>
                </a:lnTo>
                <a:moveTo>
                  <a:pt x="55568" y="105000"/>
                </a:moveTo>
                <a:lnTo>
                  <a:pt x="55568" y="82500"/>
                </a:lnTo>
                <a:lnTo>
                  <a:pt x="64432" y="82500"/>
                </a:lnTo>
                <a:lnTo>
                  <a:pt x="64432" y="105000"/>
                </a:lnTo>
              </a:path>
              <a:path extrusionOk="0" fill="none" h="120000" w="120000">
                <a:moveTo>
                  <a:pt x="0" y="0"/>
                </a:moveTo>
                <a:lnTo>
                  <a:pt x="120000" y="0"/>
                </a:lnTo>
                <a:lnTo>
                  <a:pt x="120000" y="120000"/>
                </a:lnTo>
                <a:lnTo>
                  <a:pt x="0" y="120000"/>
                </a:lnTo>
                <a:close/>
              </a:path>
            </a:pathLst>
          </a:custGeom>
          <a:solidFill>
            <a:schemeClr val="dk2">
              <a:alpha val="30196"/>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69" name="Google Shape;269;g793bf8a4ca_1_88"/>
          <p:cNvGraphicFramePr/>
          <p:nvPr/>
        </p:nvGraphicFramePr>
        <p:xfrm>
          <a:off x="404813" y="452438"/>
          <a:ext cx="3000000" cy="3000000"/>
        </p:xfrm>
        <a:graphic>
          <a:graphicData uri="http://schemas.openxmlformats.org/drawingml/2006/table">
            <a:tbl>
              <a:tblPr>
                <a:noFill/>
                <a:tableStyleId>{8E432D85-DB9B-4B5B-9F70-8FA03971A1FB}</a:tableStyleId>
              </a:tblPr>
              <a:tblGrid>
                <a:gridCol w="1746250"/>
              </a:tblGrid>
              <a:tr h="847725">
                <a:tc>
                  <a:txBody>
                    <a:bodyPr/>
                    <a:lstStyle/>
                    <a:p>
                      <a:pPr indent="0" lvl="0" marL="0" marR="0" rtl="0" algn="ctr">
                        <a:lnSpc>
                          <a:spcPct val="100000"/>
                        </a:lnSpc>
                        <a:spcBef>
                          <a:spcPts val="0"/>
                        </a:spcBef>
                        <a:spcAft>
                          <a:spcPts val="0"/>
                        </a:spcAft>
                        <a:buClr>
                          <a:srgbClr val="000000"/>
                        </a:buClr>
                        <a:buSzPts val="11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4"/>
                        </a:rPr>
                        <a:t>THÔNG TIN</a:t>
                      </a:r>
                      <a:endParaRPr b="1" i="0" sz="18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5"/>
                        </a:rPr>
                        <a:t>ĐIỂM TỪNG  MÔN</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6"/>
                        </a:rPr>
                        <a:t>THỜI KHÓA BIỂU</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sng" cap="none" strike="noStrike">
                          <a:solidFill>
                            <a:schemeClr val="hlink"/>
                          </a:solidFill>
                          <a:latin typeface="Times New Roman"/>
                          <a:ea typeface="Times New Roman"/>
                          <a:cs typeface="Times New Roman"/>
                          <a:sym typeface="Times New Roman"/>
                          <a:hlinkClick action="ppaction://hlinksldjump" r:id="rId7"/>
                        </a:rPr>
                        <a:t>THÔNG BÁO</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47725">
                <a:tc>
                  <a:txBody>
                    <a:bodyPr/>
                    <a:lstStyle/>
                    <a:p>
                      <a:pPr indent="0" lvl="0" marL="0" marR="0" rtl="0" algn="ctr">
                        <a:lnSpc>
                          <a:spcPct val="100000"/>
                        </a:lnSpc>
                        <a:spcBef>
                          <a:spcPts val="0"/>
                        </a:spcBef>
                        <a:spcAft>
                          <a:spcPts val="0"/>
                        </a:spcAft>
                        <a:buClr>
                          <a:srgbClr val="000000"/>
                        </a:buClr>
                        <a:buSzPts val="1800"/>
                        <a:buFont typeface="Arial"/>
                        <a:buNone/>
                      </a:pPr>
                      <a:r>
                        <a:rPr b="1" i="0" lang="vi" sz="1800" u="none" cap="none" strike="noStrike">
                          <a:solidFill>
                            <a:srgbClr val="000000"/>
                          </a:solidFill>
                          <a:latin typeface="Times New Roman"/>
                          <a:ea typeface="Times New Roman"/>
                          <a:cs typeface="Times New Roman"/>
                          <a:sym typeface="Times New Roman"/>
                        </a:rPr>
                        <a:t>LỊCH</a:t>
                      </a:r>
                      <a:endParaRPr b="1" i="0" sz="1800" u="none" cap="none" strike="noStrike">
                        <a:solidFill>
                          <a:srgbClr val="00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822"/>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7917ef24ac_0_57"/>
          <p:cNvSpPr/>
          <p:nvPr/>
        </p:nvSpPr>
        <p:spPr>
          <a:xfrm>
            <a:off x="616500" y="1067375"/>
            <a:ext cx="19623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TRƯỜNG HỌC</a:t>
            </a:r>
            <a:endParaRPr b="0" i="0" sz="1400" u="none" cap="none" strike="noStrike">
              <a:solidFill>
                <a:srgbClr val="FFFFFF"/>
              </a:solidFill>
              <a:latin typeface="Arial"/>
              <a:ea typeface="Arial"/>
              <a:cs typeface="Arial"/>
              <a:sym typeface="Arial"/>
            </a:endParaRPr>
          </a:p>
        </p:txBody>
      </p:sp>
      <p:sp>
        <p:nvSpPr>
          <p:cNvPr id="275" name="Google Shape;275;g7917ef24ac_0_57"/>
          <p:cNvSpPr/>
          <p:nvPr/>
        </p:nvSpPr>
        <p:spPr>
          <a:xfrm>
            <a:off x="2574475" y="1067375"/>
            <a:ext cx="19623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LỚP HỌC</a:t>
            </a:r>
            <a:endParaRPr b="0" i="0" sz="1400" u="none" cap="none" strike="noStrike">
              <a:solidFill>
                <a:srgbClr val="FFFFFF"/>
              </a:solidFill>
              <a:latin typeface="Arial"/>
              <a:ea typeface="Arial"/>
              <a:cs typeface="Arial"/>
              <a:sym typeface="Arial"/>
            </a:endParaRPr>
          </a:p>
        </p:txBody>
      </p:sp>
      <p:sp>
        <p:nvSpPr>
          <p:cNvPr id="276" name="Google Shape;276;g7917ef24ac_0_57"/>
          <p:cNvSpPr/>
          <p:nvPr/>
        </p:nvSpPr>
        <p:spPr>
          <a:xfrm>
            <a:off x="618700"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TIN</a:t>
            </a:r>
            <a:endParaRPr b="0" i="0" sz="1400" u="none" cap="none" strike="noStrike">
              <a:solidFill>
                <a:srgbClr val="000000"/>
              </a:solidFill>
              <a:latin typeface="Arial"/>
              <a:ea typeface="Arial"/>
              <a:cs typeface="Arial"/>
              <a:sym typeface="Arial"/>
            </a:endParaRPr>
          </a:p>
        </p:txBody>
      </p:sp>
      <p:sp>
        <p:nvSpPr>
          <p:cNvPr id="277" name="Google Shape;277;g7917ef24ac_0_57"/>
          <p:cNvSpPr/>
          <p:nvPr/>
        </p:nvSpPr>
        <p:spPr>
          <a:xfrm>
            <a:off x="618700" y="21961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GIÁO VIÊN</a:t>
            </a:r>
            <a:endParaRPr b="0" i="0" sz="1400" u="none" cap="none" strike="noStrike">
              <a:solidFill>
                <a:srgbClr val="000000"/>
              </a:solidFill>
              <a:latin typeface="Arial"/>
              <a:ea typeface="Arial"/>
              <a:cs typeface="Arial"/>
              <a:sym typeface="Arial"/>
            </a:endParaRPr>
          </a:p>
        </p:txBody>
      </p:sp>
      <p:sp>
        <p:nvSpPr>
          <p:cNvPr id="278" name="Google Shape;278;g7917ef24ac_0_57"/>
          <p:cNvSpPr/>
          <p:nvPr/>
        </p:nvSpPr>
        <p:spPr>
          <a:xfrm>
            <a:off x="618700" y="26908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ĐOÀN TRƯỜNG</a:t>
            </a:r>
            <a:endParaRPr b="0" i="0" sz="1400" u="none" cap="none" strike="noStrike">
              <a:solidFill>
                <a:srgbClr val="000000"/>
              </a:solidFill>
              <a:latin typeface="Arial"/>
              <a:ea typeface="Arial"/>
              <a:cs typeface="Arial"/>
              <a:sym typeface="Arial"/>
            </a:endParaRPr>
          </a:p>
        </p:txBody>
      </p:sp>
      <p:sp>
        <p:nvSpPr>
          <p:cNvPr id="279" name="Google Shape;279;g7917ef24ac_0_57"/>
          <p:cNvSpPr/>
          <p:nvPr/>
        </p:nvSpPr>
        <p:spPr>
          <a:xfrm>
            <a:off x="618700" y="3180242"/>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CÂU LẠC BỘ</a:t>
            </a:r>
            <a:endParaRPr b="0" i="0" sz="1400" u="none" cap="none" strike="noStrike">
              <a:solidFill>
                <a:srgbClr val="000000"/>
              </a:solidFill>
              <a:latin typeface="Arial"/>
              <a:ea typeface="Arial"/>
              <a:cs typeface="Arial"/>
              <a:sym typeface="Arial"/>
            </a:endParaRPr>
          </a:p>
        </p:txBody>
      </p:sp>
      <p:sp>
        <p:nvSpPr>
          <p:cNvPr id="280" name="Google Shape;280;g7917ef24ac_0_57"/>
          <p:cNvSpPr/>
          <p:nvPr/>
        </p:nvSpPr>
        <p:spPr>
          <a:xfrm>
            <a:off x="618700" y="36714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TIN TỨC - THÔNG BÁO</a:t>
            </a:r>
            <a:endParaRPr b="0" i="0" sz="1400" u="none" cap="none" strike="noStrike">
              <a:solidFill>
                <a:srgbClr val="000000"/>
              </a:solidFill>
              <a:latin typeface="Arial"/>
              <a:ea typeface="Arial"/>
              <a:cs typeface="Arial"/>
              <a:sym typeface="Arial"/>
            </a:endParaRPr>
          </a:p>
        </p:txBody>
      </p:sp>
      <p:sp>
        <p:nvSpPr>
          <p:cNvPr id="281" name="Google Shape;281;g7917ef24ac_0_57"/>
          <p:cNvSpPr/>
          <p:nvPr/>
        </p:nvSpPr>
        <p:spPr>
          <a:xfrm>
            <a:off x="605742" y="4163517"/>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THỜI KHÓA BIỂU TỔNG</a:t>
            </a:r>
            <a:endParaRPr b="0" i="0" sz="1400" u="none" cap="none" strike="noStrike">
              <a:solidFill>
                <a:srgbClr val="000000"/>
              </a:solidFill>
              <a:latin typeface="Arial"/>
              <a:ea typeface="Arial"/>
              <a:cs typeface="Arial"/>
              <a:sym typeface="Arial"/>
            </a:endParaRPr>
          </a:p>
        </p:txBody>
      </p:sp>
      <p:sp>
        <p:nvSpPr>
          <p:cNvPr id="282" name="Google Shape;282;g7917ef24ac_0_57"/>
          <p:cNvSpPr/>
          <p:nvPr/>
        </p:nvSpPr>
        <p:spPr>
          <a:xfrm>
            <a:off x="2574475"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TIN</a:t>
            </a:r>
            <a:endParaRPr b="0" i="0" sz="1400" u="none" cap="none" strike="noStrike">
              <a:solidFill>
                <a:srgbClr val="000000"/>
              </a:solidFill>
              <a:latin typeface="Arial"/>
              <a:ea typeface="Arial"/>
              <a:cs typeface="Arial"/>
              <a:sym typeface="Arial"/>
            </a:endParaRPr>
          </a:p>
        </p:txBody>
      </p:sp>
      <p:sp>
        <p:nvSpPr>
          <p:cNvPr id="283" name="Google Shape;283;g7917ef24ac_0_57"/>
          <p:cNvSpPr/>
          <p:nvPr/>
        </p:nvSpPr>
        <p:spPr>
          <a:xfrm>
            <a:off x="2574475" y="3180242"/>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SỔ ĐẦU BÀI</a:t>
            </a:r>
            <a:endParaRPr b="0" i="0" sz="1400" u="none" cap="none" strike="noStrike">
              <a:solidFill>
                <a:srgbClr val="000000"/>
              </a:solidFill>
              <a:latin typeface="Arial"/>
              <a:ea typeface="Arial"/>
              <a:cs typeface="Arial"/>
              <a:sym typeface="Arial"/>
            </a:endParaRPr>
          </a:p>
        </p:txBody>
      </p:sp>
      <p:sp>
        <p:nvSpPr>
          <p:cNvPr id="284" name="Google Shape;284;g7917ef24ac_0_57"/>
          <p:cNvSpPr/>
          <p:nvPr/>
        </p:nvSpPr>
        <p:spPr>
          <a:xfrm>
            <a:off x="2574463" y="21961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TRÒ CHUYỆN</a:t>
            </a:r>
            <a:endParaRPr b="0" i="0" sz="1400" u="none" cap="none" strike="noStrike">
              <a:solidFill>
                <a:srgbClr val="000000"/>
              </a:solidFill>
              <a:latin typeface="Arial"/>
              <a:ea typeface="Arial"/>
              <a:cs typeface="Arial"/>
              <a:sym typeface="Arial"/>
            </a:endParaRPr>
          </a:p>
        </p:txBody>
      </p:sp>
      <p:sp>
        <p:nvSpPr>
          <p:cNvPr id="285" name="Google Shape;285;g7917ef24ac_0_57"/>
          <p:cNvSpPr/>
          <p:nvPr/>
        </p:nvSpPr>
        <p:spPr>
          <a:xfrm>
            <a:off x="2574475" y="3677667"/>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BÁO - HOẠT ĐỘNG</a:t>
            </a:r>
            <a:endParaRPr b="0" i="0" sz="1400" u="none" cap="none" strike="noStrike">
              <a:solidFill>
                <a:srgbClr val="000000"/>
              </a:solidFill>
              <a:latin typeface="Arial"/>
              <a:ea typeface="Arial"/>
              <a:cs typeface="Arial"/>
              <a:sym typeface="Arial"/>
            </a:endParaRPr>
          </a:p>
        </p:txBody>
      </p:sp>
      <p:sp>
        <p:nvSpPr>
          <p:cNvPr id="286" name="Google Shape;286;g7917ef24ac_0_57"/>
          <p:cNvSpPr/>
          <p:nvPr/>
        </p:nvSpPr>
        <p:spPr>
          <a:xfrm>
            <a:off x="2574475" y="269357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THỜI KHÓA BIỂU</a:t>
            </a:r>
            <a:endParaRPr b="0" i="0" sz="1400" u="none" cap="none" strike="noStrike">
              <a:solidFill>
                <a:srgbClr val="000000"/>
              </a:solidFill>
              <a:latin typeface="Arial"/>
              <a:ea typeface="Arial"/>
              <a:cs typeface="Arial"/>
              <a:sym typeface="Arial"/>
            </a:endParaRPr>
          </a:p>
        </p:txBody>
      </p:sp>
      <p:sp>
        <p:nvSpPr>
          <p:cNvPr id="287" name="Google Shape;287;g7917ef24ac_0_57"/>
          <p:cNvSpPr/>
          <p:nvPr/>
        </p:nvSpPr>
        <p:spPr>
          <a:xfrm>
            <a:off x="4536775" y="1067375"/>
            <a:ext cx="19623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CÔNG CỤ</a:t>
            </a:r>
            <a:endParaRPr b="0" i="0" sz="1400" u="none" cap="none" strike="noStrike">
              <a:solidFill>
                <a:srgbClr val="FFFFFF"/>
              </a:solidFill>
              <a:latin typeface="Arial"/>
              <a:ea typeface="Arial"/>
              <a:cs typeface="Arial"/>
              <a:sym typeface="Arial"/>
            </a:endParaRPr>
          </a:p>
        </p:txBody>
      </p:sp>
      <p:sp>
        <p:nvSpPr>
          <p:cNvPr id="288" name="Google Shape;288;g7917ef24ac_0_57"/>
          <p:cNvSpPr/>
          <p:nvPr/>
        </p:nvSpPr>
        <p:spPr>
          <a:xfrm>
            <a:off x="6499075" y="1067375"/>
            <a:ext cx="19623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CÀI ĐẶT</a:t>
            </a:r>
            <a:endParaRPr b="0" i="0" sz="1400" u="none" cap="none" strike="noStrike">
              <a:solidFill>
                <a:srgbClr val="FFFFFF"/>
              </a:solidFill>
              <a:latin typeface="Arial"/>
              <a:ea typeface="Arial"/>
              <a:cs typeface="Arial"/>
              <a:sym typeface="Arial"/>
            </a:endParaRPr>
          </a:p>
        </p:txBody>
      </p:sp>
      <p:sp>
        <p:nvSpPr>
          <p:cNvPr id="289" name="Google Shape;289;g7917ef24ac_0_57"/>
          <p:cNvSpPr/>
          <p:nvPr/>
        </p:nvSpPr>
        <p:spPr>
          <a:xfrm>
            <a:off x="4536775"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ĐƠN NGHỈ PHÉP</a:t>
            </a:r>
            <a:endParaRPr b="0" i="0" sz="1400" u="none" cap="none" strike="noStrike">
              <a:solidFill>
                <a:srgbClr val="000000"/>
              </a:solidFill>
              <a:latin typeface="Arial"/>
              <a:ea typeface="Arial"/>
              <a:cs typeface="Arial"/>
              <a:sym typeface="Arial"/>
            </a:endParaRPr>
          </a:p>
        </p:txBody>
      </p:sp>
      <p:sp>
        <p:nvSpPr>
          <p:cNvPr id="290" name="Google Shape;290;g7917ef24ac_0_57"/>
          <p:cNvSpPr/>
          <p:nvPr/>
        </p:nvSpPr>
        <p:spPr>
          <a:xfrm>
            <a:off x="4536763" y="21961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NGHỈ PHÉP 4.0</a:t>
            </a:r>
            <a:endParaRPr b="0" i="0" sz="1400" u="none" cap="none" strike="noStrike">
              <a:solidFill>
                <a:srgbClr val="000000"/>
              </a:solidFill>
              <a:latin typeface="Arial"/>
              <a:ea typeface="Arial"/>
              <a:cs typeface="Arial"/>
              <a:sym typeface="Arial"/>
            </a:endParaRPr>
          </a:p>
        </p:txBody>
      </p:sp>
      <p:sp>
        <p:nvSpPr>
          <p:cNvPr id="291" name="Google Shape;291;g7917ef24ac_0_57"/>
          <p:cNvSpPr/>
          <p:nvPr/>
        </p:nvSpPr>
        <p:spPr>
          <a:xfrm>
            <a:off x="6499075"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TÀI KHOẢN</a:t>
            </a:r>
            <a:endParaRPr b="0" i="0" sz="1400" u="none" cap="none" strike="noStrike">
              <a:solidFill>
                <a:srgbClr val="000000"/>
              </a:solidFill>
              <a:latin typeface="Arial"/>
              <a:ea typeface="Arial"/>
              <a:cs typeface="Arial"/>
              <a:sym typeface="Arial"/>
            </a:endParaRPr>
          </a:p>
        </p:txBody>
      </p:sp>
      <p:sp>
        <p:nvSpPr>
          <p:cNvPr id="292" name="Google Shape;292;g7917ef24ac_0_57"/>
          <p:cNvSpPr/>
          <p:nvPr/>
        </p:nvSpPr>
        <p:spPr>
          <a:xfrm>
            <a:off x="6499063" y="21961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VIDEO</a:t>
            </a:r>
            <a:endParaRPr b="0" i="0" sz="1400" u="none" cap="none" strike="noStrike">
              <a:solidFill>
                <a:srgbClr val="000000"/>
              </a:solidFill>
              <a:latin typeface="Arial"/>
              <a:ea typeface="Arial"/>
              <a:cs typeface="Arial"/>
              <a:sym typeface="Arial"/>
            </a:endParaRPr>
          </a:p>
        </p:txBody>
      </p:sp>
      <p:grpSp>
        <p:nvGrpSpPr>
          <p:cNvPr id="293" name="Google Shape;293;g7917ef24ac_0_57"/>
          <p:cNvGrpSpPr/>
          <p:nvPr/>
        </p:nvGrpSpPr>
        <p:grpSpPr>
          <a:xfrm>
            <a:off x="311700" y="285750"/>
            <a:ext cx="8520600" cy="640080"/>
            <a:chOff x="311700" y="285750"/>
            <a:chExt cx="8520600" cy="640080"/>
          </a:xfrm>
        </p:grpSpPr>
        <p:sp>
          <p:nvSpPr>
            <p:cNvPr id="294" name="Google Shape;294;g7917ef24ac_0_57"/>
            <p:cNvSpPr/>
            <p:nvPr/>
          </p:nvSpPr>
          <p:spPr>
            <a:xfrm>
              <a:off x="311700" y="285750"/>
              <a:ext cx="8520600" cy="64008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5" name="Google Shape;295;g7917ef24ac_0_57"/>
            <p:cNvSpPr txBox="1"/>
            <p:nvPr/>
          </p:nvSpPr>
          <p:spPr>
            <a:xfrm>
              <a:off x="311700" y="344175"/>
              <a:ext cx="279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grpSp>
        <p:nvGrpSpPr>
          <p:cNvPr id="296" name="Google Shape;296;g7917ef24ac_0_57"/>
          <p:cNvGrpSpPr/>
          <p:nvPr/>
        </p:nvGrpSpPr>
        <p:grpSpPr>
          <a:xfrm>
            <a:off x="2668077" y="1396372"/>
            <a:ext cx="4022086" cy="1261951"/>
            <a:chOff x="2644926" y="556498"/>
            <a:chExt cx="3473660" cy="4397677"/>
          </a:xfrm>
        </p:grpSpPr>
        <p:sp>
          <p:nvSpPr>
            <p:cNvPr id="297" name="Google Shape;297;g7917ef24ac_0_57"/>
            <p:cNvSpPr/>
            <p:nvPr/>
          </p:nvSpPr>
          <p:spPr>
            <a:xfrm>
              <a:off x="2644926" y="556498"/>
              <a:ext cx="3473660" cy="3854369"/>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8" name="Google Shape;298;g7917ef24ac_0_57"/>
            <p:cNvSpPr txBox="1"/>
            <p:nvPr/>
          </p:nvSpPr>
          <p:spPr>
            <a:xfrm>
              <a:off x="2644932" y="617489"/>
              <a:ext cx="3396776" cy="433668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Lịch sử nhà trường</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Nội qui</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Qui định về thời gian mở, đóng cổng, thời gian giải lao giữa các tiết</a:t>
              </a:r>
              <a:endParaRPr b="0" i="0" sz="1400" u="none" cap="none" strike="noStrike">
                <a:solidFill>
                  <a:srgbClr val="000000"/>
                </a:solidFill>
                <a:latin typeface="Arial"/>
                <a:ea typeface="Arial"/>
                <a:cs typeface="Arial"/>
                <a:sym typeface="Arial"/>
              </a:endParaRPr>
            </a:p>
            <a:p>
              <a:pPr indent="-184150" lvl="0" marL="285750" marR="0" rtl="0" algn="just">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Arial"/>
                <a:ea typeface="Arial"/>
                <a:cs typeface="Arial"/>
                <a:sym typeface="Arial"/>
              </a:endParaRPr>
            </a:p>
          </p:txBody>
        </p:sp>
      </p:grpSp>
      <p:grpSp>
        <p:nvGrpSpPr>
          <p:cNvPr id="299" name="Google Shape;299;g7917ef24ac_0_57"/>
          <p:cNvGrpSpPr/>
          <p:nvPr/>
        </p:nvGrpSpPr>
        <p:grpSpPr>
          <a:xfrm>
            <a:off x="2668077" y="1977068"/>
            <a:ext cx="4022086" cy="926537"/>
            <a:chOff x="2644926" y="556496"/>
            <a:chExt cx="3473660" cy="3854371"/>
          </a:xfrm>
        </p:grpSpPr>
        <p:sp>
          <p:nvSpPr>
            <p:cNvPr id="300" name="Google Shape;300;g7917ef24ac_0_57"/>
            <p:cNvSpPr/>
            <p:nvPr/>
          </p:nvSpPr>
          <p:spPr>
            <a:xfrm>
              <a:off x="2644926" y="556496"/>
              <a:ext cx="3473660" cy="385437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1" name="Google Shape;301;g7917ef24ac_0_57"/>
            <p:cNvSpPr txBox="1"/>
            <p:nvPr/>
          </p:nvSpPr>
          <p:spPr>
            <a:xfrm>
              <a:off x="2644932" y="617490"/>
              <a:ext cx="3396776" cy="345692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vi" sz="1600" u="none" cap="none" strike="noStrike">
                  <a:solidFill>
                    <a:srgbClr val="000000"/>
                  </a:solidFill>
                  <a:latin typeface="Arial"/>
                  <a:ea typeface="Arial"/>
                  <a:cs typeface="Arial"/>
                  <a:sym typeface="Arial"/>
                </a:rPr>
                <a:t>Hiện: Hình giáo viên, họ và tên, sinh nhật, thời khóa biểu dạy, trò chuyện với giáo viên,…</a:t>
              </a:r>
              <a:endParaRPr b="0" i="0" sz="1400" u="none" cap="none" strike="noStrike">
                <a:solidFill>
                  <a:srgbClr val="000000"/>
                </a:solidFill>
                <a:latin typeface="Arial"/>
                <a:ea typeface="Arial"/>
                <a:cs typeface="Arial"/>
                <a:sym typeface="Arial"/>
              </a:endParaRPr>
            </a:p>
          </p:txBody>
        </p:sp>
      </p:grpSp>
      <p:grpSp>
        <p:nvGrpSpPr>
          <p:cNvPr id="302" name="Google Shape;302;g7917ef24ac_0_57"/>
          <p:cNvGrpSpPr/>
          <p:nvPr/>
        </p:nvGrpSpPr>
        <p:grpSpPr>
          <a:xfrm>
            <a:off x="2668077" y="2517078"/>
            <a:ext cx="4022086" cy="926537"/>
            <a:chOff x="2644926" y="556496"/>
            <a:chExt cx="3473660" cy="3854371"/>
          </a:xfrm>
        </p:grpSpPr>
        <p:sp>
          <p:nvSpPr>
            <p:cNvPr id="303" name="Google Shape;303;g7917ef24ac_0_57"/>
            <p:cNvSpPr/>
            <p:nvPr/>
          </p:nvSpPr>
          <p:spPr>
            <a:xfrm>
              <a:off x="2644926" y="556496"/>
              <a:ext cx="3473660" cy="385437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g7917ef24ac_0_57"/>
            <p:cNvSpPr txBox="1"/>
            <p:nvPr/>
          </p:nvSpPr>
          <p:spPr>
            <a:xfrm>
              <a:off x="2644932" y="617490"/>
              <a:ext cx="3396776" cy="345692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Thông tin về các hoạt động, phong trào do Đoàn trường tổ chức</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Thông báo của Đoàn trường</a:t>
              </a:r>
              <a:endParaRPr b="0" i="0" sz="1600" u="none" cap="none" strike="noStrike">
                <a:solidFill>
                  <a:srgbClr val="000000"/>
                </a:solidFill>
                <a:latin typeface="Arial"/>
                <a:ea typeface="Arial"/>
                <a:cs typeface="Arial"/>
                <a:sym typeface="Arial"/>
              </a:endParaRPr>
            </a:p>
          </p:txBody>
        </p:sp>
      </p:grpSp>
      <p:grpSp>
        <p:nvGrpSpPr>
          <p:cNvPr id="305" name="Google Shape;305;g7917ef24ac_0_57"/>
          <p:cNvGrpSpPr/>
          <p:nvPr/>
        </p:nvGrpSpPr>
        <p:grpSpPr>
          <a:xfrm>
            <a:off x="2668077" y="2957421"/>
            <a:ext cx="4022086" cy="926537"/>
            <a:chOff x="2644926" y="556496"/>
            <a:chExt cx="3473660" cy="3854371"/>
          </a:xfrm>
        </p:grpSpPr>
        <p:sp>
          <p:nvSpPr>
            <p:cNvPr id="306" name="Google Shape;306;g7917ef24ac_0_57"/>
            <p:cNvSpPr/>
            <p:nvPr/>
          </p:nvSpPr>
          <p:spPr>
            <a:xfrm>
              <a:off x="2644926" y="556496"/>
              <a:ext cx="3473660" cy="385437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g7917ef24ac_0_57"/>
            <p:cNvSpPr txBox="1"/>
            <p:nvPr/>
          </p:nvSpPr>
          <p:spPr>
            <a:xfrm>
              <a:off x="2644932" y="617490"/>
              <a:ext cx="3396776" cy="345692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Thông tin câu lạc bộ: Tên câu lạc bộ, danh sách thành viên,...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vi" sz="1600" u="none" cap="none" strike="noStrike">
                  <a:solidFill>
                    <a:srgbClr val="000000"/>
                  </a:solidFill>
                  <a:latin typeface="Arial"/>
                  <a:ea typeface="Arial"/>
                  <a:cs typeface="Arial"/>
                  <a:sym typeface="Arial"/>
                </a:rPr>
                <a:t>Lịch hoạt động</a:t>
              </a:r>
              <a:endParaRPr b="0" i="0" sz="16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6"/>
                                        </p:tgtEl>
                                      </p:cBhvr>
                                    </p:animEffect>
                                    <p:set>
                                      <p:cBhvr>
                                        <p:cTn dur="1" fill="hold">
                                          <p:stCondLst>
                                            <p:cond delay="500"/>
                                          </p:stCondLst>
                                        </p:cTn>
                                        <p:tgtEl>
                                          <p:spTgt spid="2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9"/>
                                        </p:tgtEl>
                                      </p:cBhvr>
                                    </p:animEffect>
                                    <p:set>
                                      <p:cBhvr>
                                        <p:cTn dur="1" fill="hold">
                                          <p:stCondLst>
                                            <p:cond delay="500"/>
                                          </p:stCondLst>
                                        </p:cTn>
                                        <p:tgtEl>
                                          <p:spTgt spid="2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2"/>
                                        </p:tgtEl>
                                      </p:cBhvr>
                                    </p:animEffect>
                                    <p:set>
                                      <p:cBhvr>
                                        <p:cTn dur="1" fill="hold">
                                          <p:stCondLst>
                                            <p:cond delay="500"/>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5"/>
                                        </p:tgtEl>
                                      </p:cBhvr>
                                    </p:animEffect>
                                    <p:set>
                                      <p:cBhvr>
                                        <p:cTn dur="1" fill="hold">
                                          <p:stCondLst>
                                            <p:cond delay="500"/>
                                          </p:stCondLst>
                                        </p:cTn>
                                        <p:tgtEl>
                                          <p:spTgt spid="3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p:txBody>
      </p:sp>
      <p:sp>
        <p:nvSpPr>
          <p:cNvPr id="313" name="Google Shape;313;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t/>
            </a:r>
            <a:endParaRPr/>
          </a:p>
        </p:txBody>
      </p:sp>
      <p:grpSp>
        <p:nvGrpSpPr>
          <p:cNvPr id="314" name="Google Shape;314;p23"/>
          <p:cNvGrpSpPr/>
          <p:nvPr/>
        </p:nvGrpSpPr>
        <p:grpSpPr>
          <a:xfrm>
            <a:off x="2254993" y="2519918"/>
            <a:ext cx="4022086" cy="1766524"/>
            <a:chOff x="2644926" y="556498"/>
            <a:chExt cx="3473660" cy="4672941"/>
          </a:xfrm>
        </p:grpSpPr>
        <p:sp>
          <p:nvSpPr>
            <p:cNvPr id="315" name="Google Shape;315;p23"/>
            <p:cNvSpPr/>
            <p:nvPr/>
          </p:nvSpPr>
          <p:spPr>
            <a:xfrm>
              <a:off x="2644926" y="556498"/>
              <a:ext cx="3473660" cy="3854369"/>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23"/>
            <p:cNvSpPr txBox="1"/>
            <p:nvPr/>
          </p:nvSpPr>
          <p:spPr>
            <a:xfrm>
              <a:off x="2644932" y="617490"/>
              <a:ext cx="3396776" cy="461194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1" i="0" lang="vi" sz="1600" u="none" cap="none" strike="noStrike">
                  <a:solidFill>
                    <a:srgbClr val="000000"/>
                  </a:solidFill>
                  <a:latin typeface="Arial"/>
                  <a:ea typeface="Arial"/>
                  <a:cs typeface="Arial"/>
                  <a:sym typeface="Arial"/>
                </a:rPr>
                <a:t>Giáo viên chủ nhiệm:</a:t>
              </a:r>
              <a:endParaRPr b="0" i="0" sz="1400" u="none" cap="none" strike="noStrike">
                <a:solidFill>
                  <a:srgbClr val="000000"/>
                </a:solidFill>
                <a:latin typeface="Arial"/>
                <a:ea typeface="Arial"/>
                <a:cs typeface="Arial"/>
                <a:sym typeface="Arial"/>
              </a:endParaRPr>
            </a:p>
            <a:p>
              <a:pPr indent="-285750" lvl="0" marL="625475" marR="0" rtl="0" algn="just">
                <a:lnSpc>
                  <a:spcPct val="100000"/>
                </a:lnSpc>
                <a:spcBef>
                  <a:spcPts val="0"/>
                </a:spcBef>
                <a:spcAft>
                  <a:spcPts val="0"/>
                </a:spcAft>
                <a:buClr>
                  <a:srgbClr val="000000"/>
                </a:buClr>
                <a:buSzPts val="1600"/>
                <a:buFont typeface="Arial"/>
                <a:buChar char="•"/>
              </a:pPr>
              <a:r>
                <a:rPr b="0" i="0" lang="vi" sz="1600" u="none" cap="none" strike="noStrike">
                  <a:solidFill>
                    <a:srgbClr val="000000"/>
                  </a:solidFill>
                  <a:latin typeface="Arial"/>
                  <a:ea typeface="Arial"/>
                  <a:cs typeface="Arial"/>
                  <a:sym typeface="Arial"/>
                </a:rPr>
                <a:t>Nhận xét học bạ</a:t>
              </a:r>
              <a:endParaRPr b="0" i="0" sz="1400" u="none" cap="none" strike="noStrike">
                <a:solidFill>
                  <a:srgbClr val="000000"/>
                </a:solidFill>
                <a:latin typeface="Arial"/>
                <a:ea typeface="Arial"/>
                <a:cs typeface="Arial"/>
                <a:sym typeface="Arial"/>
              </a:endParaRPr>
            </a:p>
            <a:p>
              <a:pPr indent="-285750" lvl="0" marL="625475" marR="0" rtl="0" algn="just">
                <a:lnSpc>
                  <a:spcPct val="100000"/>
                </a:lnSpc>
                <a:spcBef>
                  <a:spcPts val="0"/>
                </a:spcBef>
                <a:spcAft>
                  <a:spcPts val="0"/>
                </a:spcAft>
                <a:buClr>
                  <a:srgbClr val="000000"/>
                </a:buClr>
                <a:buSzPts val="1600"/>
                <a:buFont typeface="Arial"/>
                <a:buChar char="•"/>
              </a:pPr>
              <a:r>
                <a:rPr b="0" i="0" lang="vi" sz="1600" u="none" cap="none" strike="noStrike">
                  <a:solidFill>
                    <a:srgbClr val="000000"/>
                  </a:solidFill>
                  <a:latin typeface="Arial"/>
                  <a:ea typeface="Arial"/>
                  <a:cs typeface="Arial"/>
                  <a:sym typeface="Arial"/>
                </a:rPr>
                <a:t>Xét hạnh kiểm...</a:t>
              </a:r>
              <a:endParaRPr b="0" i="0" sz="1400" u="none" cap="none" strike="noStrike">
                <a:solidFill>
                  <a:srgbClr val="000000"/>
                </a:solidFill>
                <a:latin typeface="Arial"/>
                <a:ea typeface="Arial"/>
                <a:cs typeface="Arial"/>
                <a:sym typeface="Arial"/>
              </a:endParaRPr>
            </a:p>
            <a:p>
              <a:pPr indent="-285750" lvl="0" marL="288925" marR="0" rtl="0" algn="just">
                <a:lnSpc>
                  <a:spcPct val="100000"/>
                </a:lnSpc>
                <a:spcBef>
                  <a:spcPts val="0"/>
                </a:spcBef>
                <a:spcAft>
                  <a:spcPts val="0"/>
                </a:spcAft>
                <a:buClr>
                  <a:srgbClr val="000000"/>
                </a:buClr>
                <a:buSzPts val="1600"/>
                <a:buFont typeface="Noto Sans Symbols"/>
                <a:buChar char="✪"/>
              </a:pPr>
              <a:r>
                <a:rPr b="1" i="0" lang="vi" sz="1600" u="none" cap="none" strike="noStrike">
                  <a:solidFill>
                    <a:srgbClr val="000000"/>
                  </a:solidFill>
                  <a:latin typeface="Arial"/>
                  <a:ea typeface="Arial"/>
                  <a:cs typeface="Arial"/>
                  <a:sym typeface="Arial"/>
                </a:rPr>
                <a:t>Giáo viên bộ môn:</a:t>
              </a:r>
              <a:endParaRPr b="0" i="0" sz="1400" u="none" cap="none" strike="noStrike">
                <a:solidFill>
                  <a:srgbClr val="000000"/>
                </a:solidFill>
                <a:latin typeface="Arial"/>
                <a:ea typeface="Arial"/>
                <a:cs typeface="Arial"/>
                <a:sym typeface="Arial"/>
              </a:endParaRPr>
            </a:p>
            <a:p>
              <a:pPr indent="-225425" lvl="0" marL="577850" marR="0" rtl="0" algn="just">
                <a:lnSpc>
                  <a:spcPct val="100000"/>
                </a:lnSpc>
                <a:spcBef>
                  <a:spcPts val="0"/>
                </a:spcBef>
                <a:spcAft>
                  <a:spcPts val="0"/>
                </a:spcAft>
                <a:buClr>
                  <a:srgbClr val="000000"/>
                </a:buClr>
                <a:buSzPts val="1600"/>
                <a:buFont typeface="Arial"/>
                <a:buChar char="•"/>
              </a:pPr>
              <a:r>
                <a:rPr b="0" i="0" lang="vi" sz="1600" u="none" cap="none" strike="noStrike">
                  <a:solidFill>
                    <a:srgbClr val="000000"/>
                  </a:solidFill>
                  <a:latin typeface="Arial"/>
                  <a:ea typeface="Arial"/>
                  <a:cs typeface="Arial"/>
                  <a:sym typeface="Arial"/>
                </a:rPr>
                <a:t>Nhập điể</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4"/>
                                        </p:tgtEl>
                                      </p:cBhvr>
                                    </p:animEffect>
                                    <p:set>
                                      <p:cBhvr>
                                        <p:cTn dur="1" fill="hold">
                                          <p:stCondLst>
                                            <p:cond delay="500"/>
                                          </p:stCondLst>
                                        </p:cTn>
                                        <p:tgtEl>
                                          <p:spTgt spid="3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grpSp>
        <p:nvGrpSpPr>
          <p:cNvPr id="321" name="Google Shape;321;p4"/>
          <p:cNvGrpSpPr/>
          <p:nvPr/>
        </p:nvGrpSpPr>
        <p:grpSpPr>
          <a:xfrm>
            <a:off x="311700" y="285750"/>
            <a:ext cx="8520600" cy="640080"/>
            <a:chOff x="311700" y="285750"/>
            <a:chExt cx="8520600" cy="640080"/>
          </a:xfrm>
        </p:grpSpPr>
        <p:sp>
          <p:nvSpPr>
            <p:cNvPr id="322" name="Google Shape;322;p4"/>
            <p:cNvSpPr/>
            <p:nvPr/>
          </p:nvSpPr>
          <p:spPr>
            <a:xfrm>
              <a:off x="311700" y="285750"/>
              <a:ext cx="8520600" cy="64008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4"/>
            <p:cNvSpPr txBox="1"/>
            <p:nvPr/>
          </p:nvSpPr>
          <p:spPr>
            <a:xfrm>
              <a:off x="311700" y="344175"/>
              <a:ext cx="279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324" name="Google Shape;324;p4"/>
          <p:cNvSpPr/>
          <p:nvPr/>
        </p:nvSpPr>
        <p:spPr>
          <a:xfrm>
            <a:off x="311700" y="1223150"/>
            <a:ext cx="8520600" cy="35607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4"/>
          <p:cNvSpPr txBox="1"/>
          <p:nvPr/>
        </p:nvSpPr>
        <p:spPr>
          <a:xfrm>
            <a:off x="468475" y="1380350"/>
            <a:ext cx="7981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Trường học: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Thông báo</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GV:</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 GVCN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 Học bạ: Nhận xét,...</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GVBM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CLB: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Học sinh: Lịch hoạt động, thông tin những câu lạc bộ về: Nhóm trưởng, số lượng thành viên, danh sách thành viên.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Trưởng quản lý: Thêm, chỉnh câu lạc bộ.</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BGH: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    - Công cụ: Xếp thời khóa biểu, Xếp danh sách thứ tự, lớp học của học sinh, tính điểm trung bình.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grpSp>
        <p:nvGrpSpPr>
          <p:cNvPr id="330" name="Google Shape;330;g7917ef24ac_0_9"/>
          <p:cNvGrpSpPr/>
          <p:nvPr/>
        </p:nvGrpSpPr>
        <p:grpSpPr>
          <a:xfrm>
            <a:off x="311700" y="285750"/>
            <a:ext cx="8520600" cy="640200"/>
            <a:chOff x="311700" y="285750"/>
            <a:chExt cx="8520600" cy="640200"/>
          </a:xfrm>
        </p:grpSpPr>
        <p:sp>
          <p:nvSpPr>
            <p:cNvPr id="331" name="Google Shape;331;g7917ef24ac_0_9"/>
            <p:cNvSpPr/>
            <p:nvPr/>
          </p:nvSpPr>
          <p:spPr>
            <a:xfrm>
              <a:off x="311700" y="285750"/>
              <a:ext cx="85206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g7917ef24ac_0_9"/>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333" name="Google Shape;333;g7917ef24ac_0_9"/>
          <p:cNvSpPr/>
          <p:nvPr/>
        </p:nvSpPr>
        <p:spPr>
          <a:xfrm>
            <a:off x="311700" y="1223150"/>
            <a:ext cx="8520600" cy="35607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g7917ef24ac_0_9"/>
          <p:cNvSpPr txBox="1"/>
          <p:nvPr/>
        </p:nvSpPr>
        <p:spPr>
          <a:xfrm>
            <a:off x="468475" y="1380350"/>
            <a:ext cx="7981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Ngân hàng tri thức: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Trắc nghiệm: Các môn khối tự nhiên, xã hội, các môn khác và các chủ đề khác.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Đề kiểm tra, thi thử - chính thức.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Bài văn mẫu</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Giáo án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Bài giảng</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Đề thi: THQG, kiểm tra 1 tiết, thi từng môn của các trường qua các năm,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Lịch: Hiện phong trào, ngày kiểm tra, nghỉ học, thi</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Thời khóa biểu</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Diễn đàn: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Đăng bài: hỏi, đáp,chia sẻ kinh nghiệm.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Chuyên môn, cộng đồng trao đổi: Về các môn khối tự nhiên, xã hội và các môn khác.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Bảng xếp hạng</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grpSp>
        <p:nvGrpSpPr>
          <p:cNvPr id="339" name="Google Shape;339;g7917ef24ac_0_30"/>
          <p:cNvGrpSpPr/>
          <p:nvPr/>
        </p:nvGrpSpPr>
        <p:grpSpPr>
          <a:xfrm>
            <a:off x="311700" y="285750"/>
            <a:ext cx="8520600" cy="640200"/>
            <a:chOff x="311700" y="285750"/>
            <a:chExt cx="8520600" cy="640200"/>
          </a:xfrm>
        </p:grpSpPr>
        <p:sp>
          <p:nvSpPr>
            <p:cNvPr id="340" name="Google Shape;340;g7917ef24ac_0_30"/>
            <p:cNvSpPr/>
            <p:nvPr/>
          </p:nvSpPr>
          <p:spPr>
            <a:xfrm>
              <a:off x="311700" y="285750"/>
              <a:ext cx="85206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g7917ef24ac_0_30"/>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342" name="Google Shape;342;g7917ef24ac_0_30"/>
          <p:cNvSpPr/>
          <p:nvPr/>
        </p:nvSpPr>
        <p:spPr>
          <a:xfrm>
            <a:off x="311700" y="1223150"/>
            <a:ext cx="8520600" cy="35607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3" name="Google Shape;343;g7917ef24ac_0_30"/>
          <p:cNvSpPr txBox="1"/>
          <p:nvPr/>
        </p:nvSpPr>
        <p:spPr>
          <a:xfrm>
            <a:off x="468475" y="1227950"/>
            <a:ext cx="4204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Xin nghỉ phép (QR, giọng nói)</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QR: Giáo viên chủ nhiệm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Giọng nói: Phụ huynh học sinh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Giao diện học sinh: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Thành viên lớp</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Thông tin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Trò chuyện: Lớp học, nhóm học thêm, nhóm câu lạc bộ,...</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Đóng tiền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Danh sách lớp</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Coi điểm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p:txBody>
      </p:sp>
      <p:sp>
        <p:nvSpPr>
          <p:cNvPr id="344" name="Google Shape;344;g7917ef24ac_0_30"/>
          <p:cNvSpPr txBox="1"/>
          <p:nvPr/>
        </p:nvSpPr>
        <p:spPr>
          <a:xfrm>
            <a:off x="4706200" y="1227950"/>
            <a:ext cx="4204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Học thêm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Đăng ký</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Lịch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Sơ đồ phòng học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Phong trào</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Học bạ: Dữ liệu các năm trước.</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Thủ quỷ:</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Tạo đơn thu tiền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Lớp trưởng:</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Tạo thông báo cho lớp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Vi phạm: Hiện danh sách học sinh -&gt; Chọn học sinh -&gt; Khung hiện: Nội dung vi phạm có “Nội quy”, “Học tập”, “Vệ sinh” và khung lý do vi phạm: Danh sách lý do vi phạm -&gt; Chọn nút ‘THÊM’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cxnSp>
        <p:nvCxnSpPr>
          <p:cNvPr id="345" name="Google Shape;345;g7917ef24ac_0_30"/>
          <p:cNvCxnSpPr/>
          <p:nvPr/>
        </p:nvCxnSpPr>
        <p:spPr>
          <a:xfrm>
            <a:off x="4628500" y="1221975"/>
            <a:ext cx="0" cy="3588900"/>
          </a:xfrm>
          <a:prstGeom prst="straightConnector1">
            <a:avLst/>
          </a:prstGeom>
          <a:noFill/>
          <a:ln cap="flat" cmpd="sng" w="28575">
            <a:solidFill>
              <a:srgbClr val="0000F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grpSp>
        <p:nvGrpSpPr>
          <p:cNvPr id="350" name="Google Shape;350;g7917ef24ac_1_0"/>
          <p:cNvGrpSpPr/>
          <p:nvPr/>
        </p:nvGrpSpPr>
        <p:grpSpPr>
          <a:xfrm>
            <a:off x="311700" y="285750"/>
            <a:ext cx="8520600" cy="640200"/>
            <a:chOff x="311700" y="285750"/>
            <a:chExt cx="8520600" cy="640200"/>
          </a:xfrm>
        </p:grpSpPr>
        <p:sp>
          <p:nvSpPr>
            <p:cNvPr id="351" name="Google Shape;351;g7917ef24ac_1_0"/>
            <p:cNvSpPr/>
            <p:nvPr/>
          </p:nvSpPr>
          <p:spPr>
            <a:xfrm>
              <a:off x="311700" y="285750"/>
              <a:ext cx="85206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2" name="Google Shape;352;g7917ef24ac_1_0"/>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353" name="Google Shape;353;g7917ef24ac_1_0"/>
          <p:cNvSpPr txBox="1"/>
          <p:nvPr/>
        </p:nvSpPr>
        <p:spPr>
          <a:xfrm>
            <a:off x="3376800" y="285750"/>
            <a:ext cx="23904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000000"/>
                </a:solidFill>
                <a:latin typeface="Arial"/>
                <a:ea typeface="Arial"/>
                <a:cs typeface="Arial"/>
                <a:sym typeface="Arial"/>
              </a:rPr>
              <a:t>SỔ ĐẦU BÀI</a:t>
            </a:r>
            <a:endParaRPr b="0" i="0" sz="2400" u="none" cap="none" strike="noStrike">
              <a:solidFill>
                <a:srgbClr val="000000"/>
              </a:solidFill>
              <a:latin typeface="Arial"/>
              <a:ea typeface="Arial"/>
              <a:cs typeface="Arial"/>
              <a:sym typeface="Arial"/>
            </a:endParaRPr>
          </a:p>
        </p:txBody>
      </p:sp>
      <p:sp>
        <p:nvSpPr>
          <p:cNvPr id="354" name="Google Shape;354;g7917ef24ac_1_0"/>
          <p:cNvSpPr/>
          <p:nvPr/>
        </p:nvSpPr>
        <p:spPr>
          <a:xfrm>
            <a:off x="311700" y="1223150"/>
            <a:ext cx="2898000" cy="18657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Tích hợp: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Công cụ ‘Nghỉ học Online’</a:t>
            </a:r>
            <a:endParaRPr b="0" i="0" sz="1400" u="none" cap="none" strike="noStrike">
              <a:solidFill>
                <a:srgbClr val="000000"/>
              </a:solidFill>
              <a:latin typeface="Arial"/>
              <a:ea typeface="Arial"/>
              <a:cs typeface="Arial"/>
              <a:sym typeface="Arial"/>
            </a:endParaRPr>
          </a:p>
        </p:txBody>
      </p:sp>
      <p:sp>
        <p:nvSpPr>
          <p:cNvPr id="355" name="Google Shape;355;g7917ef24ac_1_0"/>
          <p:cNvSpPr txBox="1"/>
          <p:nvPr/>
        </p:nvSpPr>
        <p:spPr>
          <a:xfrm>
            <a:off x="3209700" y="3766975"/>
            <a:ext cx="2325000" cy="78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Sổ đầu bài:</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Đọc âm thanh google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Ký tên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Đánh giá</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Học sinh</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Xử lý nghỉ phép</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356" name="Google Shape;356;g7917ef24ac_1_0"/>
          <p:cNvSpPr/>
          <p:nvPr/>
        </p:nvSpPr>
        <p:spPr>
          <a:xfrm>
            <a:off x="4304950" y="1223150"/>
            <a:ext cx="3215700" cy="18657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Hệ thống: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Auto: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Mỗi tuần thứ 7 lúc 17h: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r>
              <a:rPr b="0" i="0" lang="vi" sz="1400" u="none" cap="none" strike="noStrike">
                <a:solidFill>
                  <a:schemeClr val="dk1"/>
                </a:solidFill>
                <a:latin typeface="Arial"/>
                <a:ea typeface="Arial"/>
                <a:cs typeface="Arial"/>
                <a:sym typeface="Arial"/>
              </a:rPr>
              <a:t>+ Xử lý hạng của các khối.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 Xuất file âm thanh từ google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4"/>
          <p:cNvSpPr/>
          <p:nvPr/>
        </p:nvSpPr>
        <p:spPr>
          <a:xfrm>
            <a:off x="450850" y="241300"/>
            <a:ext cx="2641600" cy="762000"/>
          </a:xfrm>
          <a:prstGeom prst="rightArrow">
            <a:avLst>
              <a:gd fmla="val 50000" name="adj1"/>
              <a:gd fmla="val 50000" name="adj2"/>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Quản trị website nhà trường</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546100" y="1422400"/>
            <a:ext cx="1917700" cy="520700"/>
          </a:xfrm>
          <a:prstGeom prst="roundRect">
            <a:avLst>
              <a:gd fmla="val 16667" name="adj"/>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Thông tin nhà trường</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546100" y="2178050"/>
            <a:ext cx="1917700" cy="520700"/>
          </a:xfrm>
          <a:prstGeom prst="roundRect">
            <a:avLst>
              <a:gd fmla="val 16667" name="adj"/>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Qui định</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3613150" y="361950"/>
            <a:ext cx="1917700" cy="520700"/>
          </a:xfrm>
          <a:prstGeom prst="roundRect">
            <a:avLst>
              <a:gd fmla="val 16667" name="adj"/>
            </a:avLst>
          </a:prstGeom>
          <a:solidFill>
            <a:srgbClr val="FF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Quản lý</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grpSp>
        <p:nvGrpSpPr>
          <p:cNvPr id="369" name="Google Shape;369;p6"/>
          <p:cNvGrpSpPr/>
          <p:nvPr/>
        </p:nvGrpSpPr>
        <p:grpSpPr>
          <a:xfrm>
            <a:off x="311700" y="285750"/>
            <a:ext cx="8520600" cy="640080"/>
            <a:chOff x="311700" y="285750"/>
            <a:chExt cx="8520600" cy="640080"/>
          </a:xfrm>
        </p:grpSpPr>
        <p:sp>
          <p:nvSpPr>
            <p:cNvPr id="370" name="Google Shape;370;p6"/>
            <p:cNvSpPr/>
            <p:nvPr/>
          </p:nvSpPr>
          <p:spPr>
            <a:xfrm>
              <a:off x="311700" y="285750"/>
              <a:ext cx="8520600" cy="640080"/>
            </a:xfrm>
            <a:prstGeom prst="roundRect">
              <a:avLst>
                <a:gd fmla="val 16667" name="adj"/>
              </a:avLst>
            </a:prstGeom>
            <a:noFill/>
            <a:ln cap="flat" cmpd="sng" w="2540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1" name="Google Shape;371;p6"/>
            <p:cNvSpPr txBox="1"/>
            <p:nvPr/>
          </p:nvSpPr>
          <p:spPr>
            <a:xfrm>
              <a:off x="311700" y="344180"/>
              <a:ext cx="39446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38761D"/>
                  </a:solidFill>
                  <a:latin typeface="Arial"/>
                  <a:ea typeface="Arial"/>
                  <a:cs typeface="Arial"/>
                  <a:sym typeface="Arial"/>
                </a:rPr>
                <a:t>NAP</a:t>
              </a:r>
              <a:endParaRPr b="0" i="0" sz="2800" u="none" cap="none" strike="noStrike">
                <a:solidFill>
                  <a:srgbClr val="38761D"/>
                </a:solidFill>
                <a:latin typeface="Arial"/>
                <a:ea typeface="Arial"/>
                <a:cs typeface="Arial"/>
                <a:sym typeface="Arial"/>
              </a:endParaRPr>
            </a:p>
          </p:txBody>
        </p:sp>
      </p:grpSp>
      <p:sp>
        <p:nvSpPr>
          <p:cNvPr id="372" name="Google Shape;372;p6"/>
          <p:cNvSpPr/>
          <p:nvPr/>
        </p:nvSpPr>
        <p:spPr>
          <a:xfrm>
            <a:off x="311700" y="1223150"/>
            <a:ext cx="8520600" cy="3560700"/>
          </a:xfrm>
          <a:prstGeom prst="roundRect">
            <a:avLst>
              <a:gd fmla="val 16667" name="adj"/>
            </a:avLst>
          </a:prstGeom>
          <a:noFill/>
          <a:ln cap="flat" cmpd="sng" w="2540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3" name="Google Shape;373;p6"/>
          <p:cNvSpPr txBox="1"/>
          <p:nvPr/>
        </p:nvSpPr>
        <p:spPr>
          <a:xfrm>
            <a:off x="468475" y="1380350"/>
            <a:ext cx="7981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Thẻ hs như là thẻ ATM - mã qr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Nhập thẻ cào</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Nạp tiền: qua thẻ ngân hàng, qua ví điện tử</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Rút tiền</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
          <p:cNvSpPr txBox="1"/>
          <p:nvPr>
            <p:ph type="title"/>
          </p:nvPr>
        </p:nvSpPr>
        <p:spPr>
          <a:xfrm>
            <a:off x="311700" y="1511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sz="4800">
                <a:solidFill>
                  <a:srgbClr val="0000FF"/>
                </a:solidFill>
              </a:rPr>
              <a:t>ISOS</a:t>
            </a:r>
            <a:endParaRPr b="1" sz="4800">
              <a:solidFill>
                <a:srgbClr val="0000FF"/>
              </a:solidFill>
            </a:endParaRPr>
          </a:p>
        </p:txBody>
      </p:sp>
      <p:sp>
        <p:nvSpPr>
          <p:cNvPr id="86" name="Google Shape;86;p1"/>
          <p:cNvSpPr txBox="1"/>
          <p:nvPr/>
        </p:nvSpPr>
        <p:spPr>
          <a:xfrm>
            <a:off x="2227025" y="2286550"/>
            <a:ext cx="4814100" cy="909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1" lang="vi" sz="3000" u="none" cap="none" strike="noStrike">
                <a:solidFill>
                  <a:schemeClr val="dk1"/>
                </a:solidFill>
                <a:latin typeface="Times New Roman"/>
                <a:ea typeface="Times New Roman"/>
                <a:cs typeface="Times New Roman"/>
                <a:sym typeface="Times New Roman"/>
              </a:rPr>
              <a:t>(</a:t>
            </a:r>
            <a:r>
              <a:rPr b="1" i="1" lang="vi" sz="3000" u="none" cap="none" strike="noStrike">
                <a:solidFill>
                  <a:schemeClr val="dk1"/>
                </a:solidFill>
                <a:highlight>
                  <a:srgbClr val="FFFFFF"/>
                </a:highlight>
                <a:latin typeface="Roboto"/>
                <a:ea typeface="Roboto"/>
                <a:cs typeface="Roboto"/>
                <a:sym typeface="Roboto"/>
              </a:rPr>
              <a:t>Info System On Schools)</a:t>
            </a:r>
            <a:endParaRPr b="0" i="0" sz="3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5"/>
          <p:cNvSpPr/>
          <p:nvPr/>
        </p:nvSpPr>
        <p:spPr>
          <a:xfrm>
            <a:off x="324000" y="230400"/>
            <a:ext cx="1879200" cy="986400"/>
          </a:xfrm>
          <a:prstGeom prst="rightArrow">
            <a:avLst>
              <a:gd fmla="val 50000" name="adj1"/>
              <a:gd fmla="val 50000" name="adj2"/>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NAP</a:t>
            </a:r>
            <a:endParaRPr b="0" i="0" sz="1400" u="none" cap="none" strike="noStrike">
              <a:solidFill>
                <a:srgbClr val="000000"/>
              </a:solidFill>
              <a:latin typeface="Arial"/>
              <a:ea typeface="Arial"/>
              <a:cs typeface="Arial"/>
              <a:sym typeface="Arial"/>
            </a:endParaRPr>
          </a:p>
        </p:txBody>
      </p:sp>
      <p:sp>
        <p:nvSpPr>
          <p:cNvPr id="379" name="Google Shape;379;p25"/>
          <p:cNvSpPr/>
          <p:nvPr/>
        </p:nvSpPr>
        <p:spPr>
          <a:xfrm>
            <a:off x="352800" y="3261600"/>
            <a:ext cx="2131200" cy="6552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Điểm tích lũy</a:t>
            </a:r>
            <a:endParaRPr b="0" i="0" sz="1400" u="none" cap="none" strike="noStrike">
              <a:solidFill>
                <a:srgbClr val="000000"/>
              </a:solidFill>
              <a:latin typeface="Arial"/>
              <a:ea typeface="Arial"/>
              <a:cs typeface="Arial"/>
              <a:sym typeface="Arial"/>
            </a:endParaRPr>
          </a:p>
        </p:txBody>
      </p:sp>
      <p:sp>
        <p:nvSpPr>
          <p:cNvPr id="380" name="Google Shape;380;p25"/>
          <p:cNvSpPr/>
          <p:nvPr/>
        </p:nvSpPr>
        <p:spPr>
          <a:xfrm>
            <a:off x="352800" y="2145600"/>
            <a:ext cx="2131200" cy="6552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Ví điện tử</a:t>
            </a:r>
            <a:endParaRPr b="0" i="0" sz="1400" u="none" cap="none" strike="noStrike">
              <a:solidFill>
                <a:srgbClr val="000000"/>
              </a:solidFill>
              <a:latin typeface="Arial"/>
              <a:ea typeface="Arial"/>
              <a:cs typeface="Arial"/>
              <a:sym typeface="Arial"/>
            </a:endParaRPr>
          </a:p>
        </p:txBody>
      </p:sp>
      <p:sp>
        <p:nvSpPr>
          <p:cNvPr id="381" name="Google Shape;381;p25"/>
          <p:cNvSpPr/>
          <p:nvPr/>
        </p:nvSpPr>
        <p:spPr>
          <a:xfrm>
            <a:off x="5083202" y="1156051"/>
            <a:ext cx="2131200" cy="6552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Chức năng</a:t>
            </a:r>
            <a:endParaRPr b="0" i="0" sz="1400" u="none" cap="none" strike="noStrike">
              <a:solidFill>
                <a:srgbClr val="000000"/>
              </a:solidFill>
              <a:latin typeface="Arial"/>
              <a:ea typeface="Arial"/>
              <a:cs typeface="Arial"/>
              <a:sym typeface="Arial"/>
            </a:endParaRPr>
          </a:p>
        </p:txBody>
      </p:sp>
      <p:sp>
        <p:nvSpPr>
          <p:cNvPr id="382" name="Google Shape;382;p25"/>
          <p:cNvSpPr/>
          <p:nvPr/>
        </p:nvSpPr>
        <p:spPr>
          <a:xfrm>
            <a:off x="3220800" y="2021175"/>
            <a:ext cx="2131200" cy="6552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Chuyển tiền</a:t>
            </a:r>
            <a:endParaRPr b="0" i="0" sz="1400" u="none" cap="none" strike="noStrike">
              <a:solidFill>
                <a:srgbClr val="000000"/>
              </a:solidFill>
              <a:latin typeface="Arial"/>
              <a:ea typeface="Arial"/>
              <a:cs typeface="Arial"/>
              <a:sym typeface="Arial"/>
            </a:endParaRPr>
          </a:p>
        </p:txBody>
      </p:sp>
      <p:sp>
        <p:nvSpPr>
          <p:cNvPr id="383" name="Google Shape;383;p25"/>
          <p:cNvSpPr/>
          <p:nvPr/>
        </p:nvSpPr>
        <p:spPr>
          <a:xfrm>
            <a:off x="6865200" y="1940851"/>
            <a:ext cx="2131200" cy="6552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Nạp tiền</a:t>
            </a:r>
            <a:endParaRPr b="0" i="0" sz="1400" u="none" cap="none" strike="noStrike">
              <a:solidFill>
                <a:srgbClr val="000000"/>
              </a:solidFill>
              <a:latin typeface="Arial"/>
              <a:ea typeface="Arial"/>
              <a:cs typeface="Arial"/>
              <a:sym typeface="Arial"/>
            </a:endParaRPr>
          </a:p>
        </p:txBody>
      </p:sp>
      <p:sp>
        <p:nvSpPr>
          <p:cNvPr id="384" name="Google Shape;384;p25"/>
          <p:cNvSpPr/>
          <p:nvPr/>
        </p:nvSpPr>
        <p:spPr>
          <a:xfrm>
            <a:off x="6865200" y="2800800"/>
            <a:ext cx="2131200" cy="712800"/>
          </a:xfrm>
          <a:prstGeom prst="roundRect">
            <a:avLst>
              <a:gd fmla="val 16667" name="adj"/>
            </a:avLst>
          </a:prstGeom>
          <a:solidFill>
            <a:srgbClr val="00B050"/>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Thẻ ngân hàng, card điện thoại, ví điện tử: Momo, Viettelpay,...</a:t>
            </a:r>
            <a:endParaRPr b="0" i="0" sz="1400" u="none" cap="none" strike="noStrike">
              <a:solidFill>
                <a:srgbClr val="000000"/>
              </a:solidFill>
              <a:latin typeface="Arial"/>
              <a:ea typeface="Arial"/>
              <a:cs typeface="Arial"/>
              <a:sym typeface="Arial"/>
            </a:endParaRPr>
          </a:p>
        </p:txBody>
      </p:sp>
      <p:cxnSp>
        <p:nvCxnSpPr>
          <p:cNvPr id="385" name="Google Shape;385;p25"/>
          <p:cNvCxnSpPr>
            <a:stCxn id="381" idx="2"/>
            <a:endCxn id="382" idx="0"/>
          </p:cNvCxnSpPr>
          <p:nvPr/>
        </p:nvCxnSpPr>
        <p:spPr>
          <a:xfrm flipH="1">
            <a:off x="4286402" y="1811251"/>
            <a:ext cx="1862400" cy="210000"/>
          </a:xfrm>
          <a:prstGeom prst="straightConnector1">
            <a:avLst/>
          </a:prstGeom>
          <a:noFill/>
          <a:ln cap="flat" cmpd="sng" w="9525">
            <a:solidFill>
              <a:srgbClr val="00B050"/>
            </a:solidFill>
            <a:prstDash val="solid"/>
            <a:round/>
            <a:headEnd len="sm" w="sm" type="none"/>
            <a:tailEnd len="med" w="med" type="triangle"/>
          </a:ln>
        </p:spPr>
      </p:cxnSp>
      <p:cxnSp>
        <p:nvCxnSpPr>
          <p:cNvPr id="386" name="Google Shape;386;p25"/>
          <p:cNvCxnSpPr>
            <a:stCxn id="381" idx="2"/>
            <a:endCxn id="383" idx="0"/>
          </p:cNvCxnSpPr>
          <p:nvPr/>
        </p:nvCxnSpPr>
        <p:spPr>
          <a:xfrm>
            <a:off x="6148802" y="1811251"/>
            <a:ext cx="1782000" cy="129600"/>
          </a:xfrm>
          <a:prstGeom prst="straightConnector1">
            <a:avLst/>
          </a:prstGeom>
          <a:noFill/>
          <a:ln cap="flat" cmpd="sng" w="9525">
            <a:solidFill>
              <a:srgbClr val="00B050"/>
            </a:solidFill>
            <a:prstDash val="solid"/>
            <a:round/>
            <a:headEnd len="sm" w="sm" type="none"/>
            <a:tailEnd len="med" w="med" type="triangle"/>
          </a:ln>
        </p:spPr>
      </p:cxnSp>
      <p:cxnSp>
        <p:nvCxnSpPr>
          <p:cNvPr id="387" name="Google Shape;387;p25"/>
          <p:cNvCxnSpPr>
            <a:stCxn id="383" idx="2"/>
            <a:endCxn id="384" idx="0"/>
          </p:cNvCxnSpPr>
          <p:nvPr/>
        </p:nvCxnSpPr>
        <p:spPr>
          <a:xfrm>
            <a:off x="7930800" y="2596051"/>
            <a:ext cx="0" cy="204600"/>
          </a:xfrm>
          <a:prstGeom prst="straightConnector1">
            <a:avLst/>
          </a:prstGeom>
          <a:noFill/>
          <a:ln cap="flat" cmpd="sng" w="9525">
            <a:solidFill>
              <a:srgbClr val="00B050"/>
            </a:solidFill>
            <a:prstDash val="solid"/>
            <a:round/>
            <a:headEnd len="sm" w="sm" type="none"/>
            <a:tailEnd len="med" w="med" type="triangle"/>
          </a:ln>
        </p:spPr>
      </p:cxnSp>
      <p:sp>
        <p:nvSpPr>
          <p:cNvPr id="388" name="Google Shape;388;p25"/>
          <p:cNvSpPr txBox="1"/>
          <p:nvPr/>
        </p:nvSpPr>
        <p:spPr>
          <a:xfrm>
            <a:off x="966994" y="1657362"/>
            <a:ext cx="9028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Như là…</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grpSp>
        <p:nvGrpSpPr>
          <p:cNvPr id="393" name="Google Shape;393;p5"/>
          <p:cNvGrpSpPr/>
          <p:nvPr/>
        </p:nvGrpSpPr>
        <p:grpSpPr>
          <a:xfrm>
            <a:off x="311700" y="285750"/>
            <a:ext cx="8520600" cy="640080"/>
            <a:chOff x="311700" y="285750"/>
            <a:chExt cx="8520600" cy="640080"/>
          </a:xfrm>
        </p:grpSpPr>
        <p:sp>
          <p:nvSpPr>
            <p:cNvPr id="394" name="Google Shape;394;p5"/>
            <p:cNvSpPr/>
            <p:nvPr/>
          </p:nvSpPr>
          <p:spPr>
            <a:xfrm>
              <a:off x="311700" y="285750"/>
              <a:ext cx="8520600" cy="64008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5" name="Google Shape;395;p5"/>
            <p:cNvSpPr txBox="1"/>
            <p:nvPr/>
          </p:nvSpPr>
          <p:spPr>
            <a:xfrm>
              <a:off x="311700" y="344180"/>
              <a:ext cx="39446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rgbClr val="FF9900"/>
                </a:solidFill>
                <a:latin typeface="Arial"/>
                <a:ea typeface="Arial"/>
                <a:cs typeface="Arial"/>
                <a:sym typeface="Arial"/>
              </a:endParaRPr>
            </a:p>
          </p:txBody>
        </p:sp>
      </p:grpSp>
      <p:sp>
        <p:nvSpPr>
          <p:cNvPr id="396" name="Google Shape;396;p5"/>
          <p:cNvSpPr/>
          <p:nvPr/>
        </p:nvSpPr>
        <p:spPr>
          <a:xfrm>
            <a:off x="6165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THỂ LOẠI</a:t>
            </a:r>
            <a:endParaRPr b="0" i="0" sz="1400" u="none" cap="none" strike="noStrike">
              <a:solidFill>
                <a:srgbClr val="FFFFFF"/>
              </a:solidFill>
              <a:latin typeface="Arial"/>
              <a:ea typeface="Arial"/>
              <a:cs typeface="Arial"/>
              <a:sym typeface="Arial"/>
            </a:endParaRPr>
          </a:p>
        </p:txBody>
      </p:sp>
      <p:sp>
        <p:nvSpPr>
          <p:cNvPr id="397" name="Google Shape;397;p5"/>
          <p:cNvSpPr/>
          <p:nvPr/>
        </p:nvSpPr>
        <p:spPr>
          <a:xfrm>
            <a:off x="25744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CHUYÊN MÔN</a:t>
            </a:r>
            <a:endParaRPr b="0" i="0" sz="1400" u="none" cap="none" strike="noStrike">
              <a:solidFill>
                <a:srgbClr val="FFFFFF"/>
              </a:solidFill>
              <a:latin typeface="Arial"/>
              <a:ea typeface="Arial"/>
              <a:cs typeface="Arial"/>
              <a:sym typeface="Arial"/>
            </a:endParaRPr>
          </a:p>
        </p:txBody>
      </p:sp>
      <p:sp>
        <p:nvSpPr>
          <p:cNvPr id="398" name="Google Shape;398;p5"/>
          <p:cNvSpPr/>
          <p:nvPr/>
        </p:nvSpPr>
        <p:spPr>
          <a:xfrm>
            <a:off x="618700"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BÀI GIẢNG</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618700" y="22077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GIÁO ÁN</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618700" y="27024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ĐỀ THI</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618700" y="320257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ĐỀ KIỂM TRA</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618700" y="36945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VĂN MẪU</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2574475"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HÓA HỌC</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2574463" y="22077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VĂN HỌC</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2574475" y="270515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TIN HỌC</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45367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MẸO HAY</a:t>
            </a:r>
            <a:endParaRPr b="0" i="0" sz="1400" u="none" cap="none" strike="noStrike">
              <a:solidFill>
                <a:srgbClr val="FFFFFF"/>
              </a:solidFill>
              <a:latin typeface="Arial"/>
              <a:ea typeface="Arial"/>
              <a:cs typeface="Arial"/>
              <a:sym typeface="Arial"/>
            </a:endParaRPr>
          </a:p>
        </p:txBody>
      </p:sp>
      <p:sp>
        <p:nvSpPr>
          <p:cNvPr id="407" name="Google Shape;407;p5"/>
          <p:cNvSpPr/>
          <p:nvPr/>
        </p:nvSpPr>
        <p:spPr>
          <a:xfrm>
            <a:off x="64990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CÂU ĐỐ</a:t>
            </a:r>
            <a:endParaRPr b="0" i="0" sz="1400" u="none" cap="none" strike="noStrike">
              <a:solidFill>
                <a:srgbClr val="FFFFFF"/>
              </a:solidFill>
              <a:latin typeface="Arial"/>
              <a:ea typeface="Arial"/>
              <a:cs typeface="Arial"/>
              <a:sym typeface="Arial"/>
            </a:endParaRPr>
          </a:p>
        </p:txBody>
      </p:sp>
      <p:sp>
        <p:nvSpPr>
          <p:cNvPr id="408" name="Google Shape;408;p5"/>
          <p:cNvSpPr/>
          <p:nvPr/>
        </p:nvSpPr>
        <p:spPr>
          <a:xfrm>
            <a:off x="6499075"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KHỐI TỰ NHIÊN</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6499063" y="22077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KHỐI XÃ HỘI</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2574475" y="320257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LỊCH SỬ</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618700" y="41974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BIỂU MẪU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grpSp>
        <p:nvGrpSpPr>
          <p:cNvPr id="416" name="Google Shape;416;g7917ef24ac_0_141"/>
          <p:cNvGrpSpPr/>
          <p:nvPr/>
        </p:nvGrpSpPr>
        <p:grpSpPr>
          <a:xfrm>
            <a:off x="311700" y="285750"/>
            <a:ext cx="8520600" cy="640200"/>
            <a:chOff x="311700" y="285750"/>
            <a:chExt cx="8520600" cy="640200"/>
          </a:xfrm>
        </p:grpSpPr>
        <p:sp>
          <p:nvSpPr>
            <p:cNvPr id="417" name="Google Shape;417;g7917ef24ac_0_141"/>
            <p:cNvSpPr/>
            <p:nvPr/>
          </p:nvSpPr>
          <p:spPr>
            <a:xfrm>
              <a:off x="311700" y="285750"/>
              <a:ext cx="8520600" cy="640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8" name="Google Shape;418;g7917ef24ac_0_141"/>
            <p:cNvSpPr txBox="1"/>
            <p:nvPr/>
          </p:nvSpPr>
          <p:spPr>
            <a:xfrm>
              <a:off x="311700" y="344180"/>
              <a:ext cx="3944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rgbClr val="FF9900"/>
                </a:solidFill>
                <a:latin typeface="Arial"/>
                <a:ea typeface="Arial"/>
                <a:cs typeface="Arial"/>
                <a:sym typeface="Arial"/>
              </a:endParaRPr>
            </a:p>
          </p:txBody>
        </p:sp>
      </p:grpSp>
      <p:sp>
        <p:nvSpPr>
          <p:cNvPr id="419" name="Google Shape;419;g7917ef24ac_0_141"/>
          <p:cNvSpPr/>
          <p:nvPr/>
        </p:nvSpPr>
        <p:spPr>
          <a:xfrm>
            <a:off x="6165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KHU VỰC ĐIỀU HÀNH</a:t>
            </a:r>
            <a:endParaRPr b="0" i="0" sz="1400" u="none" cap="none" strike="noStrike">
              <a:solidFill>
                <a:srgbClr val="FFFFFF"/>
              </a:solidFill>
              <a:latin typeface="Arial"/>
              <a:ea typeface="Arial"/>
              <a:cs typeface="Arial"/>
              <a:sym typeface="Arial"/>
            </a:endParaRPr>
          </a:p>
        </p:txBody>
      </p:sp>
      <p:sp>
        <p:nvSpPr>
          <p:cNvPr id="420" name="Google Shape;420;g7917ef24ac_0_141"/>
          <p:cNvSpPr/>
          <p:nvPr/>
        </p:nvSpPr>
        <p:spPr>
          <a:xfrm>
            <a:off x="25744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CỘNG ĐỒNG TOÁN HỌC</a:t>
            </a:r>
            <a:endParaRPr b="0" i="0" sz="1400" u="none" cap="none" strike="noStrike">
              <a:solidFill>
                <a:srgbClr val="FFFFFF"/>
              </a:solidFill>
              <a:latin typeface="Arial"/>
              <a:ea typeface="Arial"/>
              <a:cs typeface="Arial"/>
              <a:sym typeface="Arial"/>
            </a:endParaRPr>
          </a:p>
        </p:txBody>
      </p:sp>
      <p:sp>
        <p:nvSpPr>
          <p:cNvPr id="421" name="Google Shape;421;g7917ef24ac_0_141"/>
          <p:cNvSpPr/>
          <p:nvPr/>
        </p:nvSpPr>
        <p:spPr>
          <a:xfrm>
            <a:off x="618700" y="17103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báo</a:t>
            </a:r>
            <a:endParaRPr b="0" i="0" sz="1400" u="none" cap="none" strike="noStrike">
              <a:solidFill>
                <a:srgbClr val="000000"/>
              </a:solidFill>
              <a:latin typeface="Arial"/>
              <a:ea typeface="Arial"/>
              <a:cs typeface="Arial"/>
              <a:sym typeface="Arial"/>
            </a:endParaRPr>
          </a:p>
        </p:txBody>
      </p:sp>
      <p:sp>
        <p:nvSpPr>
          <p:cNvPr id="422" name="Google Shape;422;g7917ef24ac_0_141"/>
          <p:cNvSpPr/>
          <p:nvPr/>
        </p:nvSpPr>
        <p:spPr>
          <a:xfrm>
            <a:off x="618700" y="22077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Hướng dẫn sử dụng</a:t>
            </a:r>
            <a:endParaRPr b="0" i="0" sz="1400" u="none" cap="none" strike="noStrike">
              <a:solidFill>
                <a:srgbClr val="000000"/>
              </a:solidFill>
              <a:latin typeface="Arial"/>
              <a:ea typeface="Arial"/>
              <a:cs typeface="Arial"/>
              <a:sym typeface="Arial"/>
            </a:endParaRPr>
          </a:p>
        </p:txBody>
      </p:sp>
      <p:sp>
        <p:nvSpPr>
          <p:cNvPr id="423" name="Google Shape;423;g7917ef24ac_0_141"/>
          <p:cNvSpPr/>
          <p:nvPr/>
        </p:nvSpPr>
        <p:spPr>
          <a:xfrm>
            <a:off x="618700" y="27024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Thắc mắc góp ý</a:t>
            </a:r>
            <a:endParaRPr b="0" i="0" sz="1400" u="none" cap="none" strike="noStrike">
              <a:solidFill>
                <a:srgbClr val="000000"/>
              </a:solidFill>
              <a:latin typeface="Arial"/>
              <a:ea typeface="Arial"/>
              <a:cs typeface="Arial"/>
              <a:sym typeface="Arial"/>
            </a:endParaRPr>
          </a:p>
        </p:txBody>
      </p:sp>
      <p:sp>
        <p:nvSpPr>
          <p:cNvPr id="424" name="Google Shape;424;g7917ef24ac_0_141"/>
          <p:cNvSpPr/>
          <p:nvPr/>
        </p:nvSpPr>
        <p:spPr>
          <a:xfrm>
            <a:off x="45367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CỘNG ĐỒNG HÓA HỌC</a:t>
            </a:r>
            <a:endParaRPr b="0" i="0" sz="1400" u="none" cap="none" strike="noStrike">
              <a:solidFill>
                <a:srgbClr val="FFFFFF"/>
              </a:solidFill>
              <a:latin typeface="Arial"/>
              <a:ea typeface="Arial"/>
              <a:cs typeface="Arial"/>
              <a:sym typeface="Arial"/>
            </a:endParaRPr>
          </a:p>
        </p:txBody>
      </p:sp>
      <p:sp>
        <p:nvSpPr>
          <p:cNvPr id="425" name="Google Shape;425;g7917ef24ac_0_141"/>
          <p:cNvSpPr/>
          <p:nvPr/>
        </p:nvSpPr>
        <p:spPr>
          <a:xfrm>
            <a:off x="64990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CỘNG ĐỒNG VẬT LÍ</a:t>
            </a:r>
            <a:endParaRPr b="0" i="0" sz="14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grpSp>
        <p:nvGrpSpPr>
          <p:cNvPr id="430" name="Google Shape;430;g7917ef24ac_0_162"/>
          <p:cNvGrpSpPr/>
          <p:nvPr/>
        </p:nvGrpSpPr>
        <p:grpSpPr>
          <a:xfrm>
            <a:off x="311700" y="285750"/>
            <a:ext cx="8520600" cy="640200"/>
            <a:chOff x="311700" y="285750"/>
            <a:chExt cx="8520600" cy="640200"/>
          </a:xfrm>
        </p:grpSpPr>
        <p:sp>
          <p:nvSpPr>
            <p:cNvPr id="431" name="Google Shape;431;g7917ef24ac_0_162"/>
            <p:cNvSpPr/>
            <p:nvPr/>
          </p:nvSpPr>
          <p:spPr>
            <a:xfrm>
              <a:off x="311700" y="285750"/>
              <a:ext cx="8520600" cy="640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2" name="Google Shape;432;g7917ef24ac_0_162"/>
            <p:cNvSpPr txBox="1"/>
            <p:nvPr/>
          </p:nvSpPr>
          <p:spPr>
            <a:xfrm>
              <a:off x="311700" y="344180"/>
              <a:ext cx="3944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rgbClr val="FF9900"/>
                </a:solidFill>
                <a:latin typeface="Arial"/>
                <a:ea typeface="Arial"/>
                <a:cs typeface="Arial"/>
                <a:sym typeface="Arial"/>
              </a:endParaRPr>
            </a:p>
          </p:txBody>
        </p:sp>
      </p:grpSp>
      <p:sp>
        <p:nvSpPr>
          <p:cNvPr id="433" name="Google Shape;433;g7917ef24ac_0_162"/>
          <p:cNvSpPr/>
          <p:nvPr/>
        </p:nvSpPr>
        <p:spPr>
          <a:xfrm>
            <a:off x="6165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CỘNG ĐỒNG ANH VĂN</a:t>
            </a:r>
            <a:endParaRPr b="0" i="0" sz="1400" u="none" cap="none" strike="noStrike">
              <a:solidFill>
                <a:srgbClr val="FFFFFF"/>
              </a:solidFill>
              <a:latin typeface="Arial"/>
              <a:ea typeface="Arial"/>
              <a:cs typeface="Arial"/>
              <a:sym typeface="Arial"/>
            </a:endParaRPr>
          </a:p>
        </p:txBody>
      </p:sp>
      <p:sp>
        <p:nvSpPr>
          <p:cNvPr id="434" name="Google Shape;434;g7917ef24ac_0_162"/>
          <p:cNvSpPr/>
          <p:nvPr/>
        </p:nvSpPr>
        <p:spPr>
          <a:xfrm>
            <a:off x="25744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GÓC HỌC TẬP</a:t>
            </a:r>
            <a:endParaRPr b="0" i="0" sz="1400" u="none" cap="none" strike="noStrike">
              <a:solidFill>
                <a:srgbClr val="FFFFFF"/>
              </a:solidFill>
              <a:latin typeface="Arial"/>
              <a:ea typeface="Arial"/>
              <a:cs typeface="Arial"/>
              <a:sym typeface="Arial"/>
            </a:endParaRPr>
          </a:p>
        </p:txBody>
      </p:sp>
      <p:sp>
        <p:nvSpPr>
          <p:cNvPr id="435" name="Google Shape;435;g7917ef24ac_0_162"/>
          <p:cNvSpPr/>
          <p:nvPr/>
        </p:nvSpPr>
        <p:spPr>
          <a:xfrm>
            <a:off x="45367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KĨ NĂNG SỐNG</a:t>
            </a:r>
            <a:endParaRPr b="0" i="0" sz="1400" u="none" cap="none" strike="noStrike">
              <a:solidFill>
                <a:srgbClr val="FFFFFF"/>
              </a:solidFill>
              <a:latin typeface="Arial"/>
              <a:ea typeface="Arial"/>
              <a:cs typeface="Arial"/>
              <a:sym typeface="Arial"/>
            </a:endParaRPr>
          </a:p>
        </p:txBody>
      </p:sp>
      <p:sp>
        <p:nvSpPr>
          <p:cNvPr id="436" name="Google Shape;436;g7917ef24ac_0_162"/>
          <p:cNvSpPr/>
          <p:nvPr/>
        </p:nvSpPr>
        <p:spPr>
          <a:xfrm>
            <a:off x="6499075"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GIẢI TRÍ</a:t>
            </a:r>
            <a:endParaRPr b="0" i="0" sz="1400" u="none" cap="none" strike="noStrike">
              <a:solidFill>
                <a:srgbClr val="FFFFFF"/>
              </a:solidFill>
              <a:latin typeface="Arial"/>
              <a:ea typeface="Arial"/>
              <a:cs typeface="Arial"/>
              <a:sym typeface="Arial"/>
            </a:endParaRPr>
          </a:p>
        </p:txBody>
      </p:sp>
      <p:sp>
        <p:nvSpPr>
          <p:cNvPr id="437" name="Google Shape;437;g7917ef24ac_0_162"/>
          <p:cNvSpPr/>
          <p:nvPr/>
        </p:nvSpPr>
        <p:spPr>
          <a:xfrm>
            <a:off x="6499075" y="170757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Liên minh huyền thoại</a:t>
            </a:r>
            <a:endParaRPr b="0" i="0" sz="1400" u="none" cap="none" strike="noStrike">
              <a:solidFill>
                <a:srgbClr val="000000"/>
              </a:solidFill>
              <a:latin typeface="Arial"/>
              <a:ea typeface="Arial"/>
              <a:cs typeface="Arial"/>
              <a:sym typeface="Arial"/>
            </a:endParaRPr>
          </a:p>
        </p:txBody>
      </p:sp>
      <p:sp>
        <p:nvSpPr>
          <p:cNvPr id="438" name="Google Shape;438;g7917ef24ac_0_162"/>
          <p:cNvSpPr/>
          <p:nvPr/>
        </p:nvSpPr>
        <p:spPr>
          <a:xfrm>
            <a:off x="6499075" y="22050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Liên quân</a:t>
            </a:r>
            <a:endParaRPr b="0" i="0" sz="1400" u="none" cap="none" strike="noStrike">
              <a:solidFill>
                <a:srgbClr val="000000"/>
              </a:solidFill>
              <a:latin typeface="Arial"/>
              <a:ea typeface="Arial"/>
              <a:cs typeface="Arial"/>
              <a:sym typeface="Arial"/>
            </a:endParaRPr>
          </a:p>
        </p:txBody>
      </p:sp>
      <p:sp>
        <p:nvSpPr>
          <p:cNvPr id="439" name="Google Shape;439;g7917ef24ac_0_162"/>
          <p:cNvSpPr/>
          <p:nvPr/>
        </p:nvSpPr>
        <p:spPr>
          <a:xfrm>
            <a:off x="6499075" y="26997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Free fire</a:t>
            </a:r>
            <a:endParaRPr b="0" i="0" sz="1400" u="none" cap="none" strike="noStrike">
              <a:solidFill>
                <a:srgbClr val="000000"/>
              </a:solidFill>
              <a:latin typeface="Arial"/>
              <a:ea typeface="Arial"/>
              <a:cs typeface="Arial"/>
              <a:sym typeface="Arial"/>
            </a:endParaRPr>
          </a:p>
        </p:txBody>
      </p:sp>
      <p:sp>
        <p:nvSpPr>
          <p:cNvPr id="440" name="Google Shape;440;g7917ef24ac_0_162"/>
          <p:cNvSpPr/>
          <p:nvPr/>
        </p:nvSpPr>
        <p:spPr>
          <a:xfrm>
            <a:off x="6499075" y="3197125"/>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PUBG</a:t>
            </a:r>
            <a:endParaRPr b="0" i="0" sz="1400" u="none" cap="none" strike="noStrike">
              <a:solidFill>
                <a:srgbClr val="000000"/>
              </a:solidFill>
              <a:latin typeface="Arial"/>
              <a:ea typeface="Arial"/>
              <a:cs typeface="Arial"/>
              <a:sym typeface="Arial"/>
            </a:endParaRPr>
          </a:p>
        </p:txBody>
      </p:sp>
      <p:sp>
        <p:nvSpPr>
          <p:cNvPr id="441" name="Google Shape;441;g7917ef24ac_0_162"/>
          <p:cNvSpPr/>
          <p:nvPr/>
        </p:nvSpPr>
        <p:spPr>
          <a:xfrm>
            <a:off x="6499075" y="36891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grpSp>
        <p:nvGrpSpPr>
          <p:cNvPr id="446" name="Google Shape;446;g7917ef24ac_1_98"/>
          <p:cNvGrpSpPr/>
          <p:nvPr/>
        </p:nvGrpSpPr>
        <p:grpSpPr>
          <a:xfrm>
            <a:off x="311700" y="285750"/>
            <a:ext cx="8520600" cy="640200"/>
            <a:chOff x="311700" y="285750"/>
            <a:chExt cx="8520600" cy="640200"/>
          </a:xfrm>
        </p:grpSpPr>
        <p:sp>
          <p:nvSpPr>
            <p:cNvPr id="447" name="Google Shape;447;g7917ef24ac_1_98"/>
            <p:cNvSpPr/>
            <p:nvPr/>
          </p:nvSpPr>
          <p:spPr>
            <a:xfrm>
              <a:off x="311700" y="285750"/>
              <a:ext cx="8520600" cy="640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8" name="Google Shape;448;g7917ef24ac_1_98"/>
            <p:cNvSpPr txBox="1"/>
            <p:nvPr/>
          </p:nvSpPr>
          <p:spPr>
            <a:xfrm>
              <a:off x="311700" y="344175"/>
              <a:ext cx="2052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rgbClr val="FF9900"/>
                </a:solidFill>
                <a:latin typeface="Arial"/>
                <a:ea typeface="Arial"/>
                <a:cs typeface="Arial"/>
                <a:sym typeface="Arial"/>
              </a:endParaRPr>
            </a:p>
          </p:txBody>
        </p:sp>
      </p:grpSp>
      <p:sp>
        <p:nvSpPr>
          <p:cNvPr id="449" name="Google Shape;449;g7917ef24ac_1_98"/>
          <p:cNvSpPr txBox="1"/>
          <p:nvPr/>
        </p:nvSpPr>
        <p:spPr>
          <a:xfrm>
            <a:off x="3246300" y="344250"/>
            <a:ext cx="2651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HÓA HỌC</a:t>
            </a:r>
            <a:endParaRPr b="0" i="0" sz="2800" u="none" cap="none" strike="noStrike">
              <a:solidFill>
                <a:srgbClr val="FF9900"/>
              </a:solidFill>
              <a:latin typeface="Arial"/>
              <a:ea typeface="Arial"/>
              <a:cs typeface="Arial"/>
              <a:sym typeface="Arial"/>
            </a:endParaRPr>
          </a:p>
        </p:txBody>
      </p:sp>
      <p:sp>
        <p:nvSpPr>
          <p:cNvPr id="450" name="Google Shape;450;g7917ef24ac_1_98"/>
          <p:cNvSpPr txBox="1"/>
          <p:nvPr/>
        </p:nvSpPr>
        <p:spPr>
          <a:xfrm>
            <a:off x="5263025" y="3612425"/>
            <a:ext cx="3279900" cy="328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Giáo án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Đơn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Bản - đơn: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Bản kiểm điểm</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451" name="Google Shape;451;g7917ef24ac_1_98"/>
          <p:cNvSpPr txBox="1"/>
          <p:nvPr/>
        </p:nvSpPr>
        <p:spPr>
          <a:xfrm>
            <a:off x="2053450" y="4404750"/>
            <a:ext cx="2618700" cy="22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Ngân hàng câu hỏi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Bài thi trung học phổ thông quốc gia</a:t>
            </a:r>
            <a:endParaRPr b="0" i="0" sz="1400" u="none" cap="none" strike="noStrike">
              <a:solidFill>
                <a:srgbClr val="000000"/>
              </a:solidFill>
              <a:latin typeface="Arial"/>
              <a:ea typeface="Arial"/>
              <a:cs typeface="Arial"/>
              <a:sym typeface="Arial"/>
            </a:endParaRPr>
          </a:p>
        </p:txBody>
      </p:sp>
      <p:sp>
        <p:nvSpPr>
          <p:cNvPr id="452" name="Google Shape;452;g7917ef24ac_1_98"/>
          <p:cNvSpPr/>
          <p:nvPr/>
        </p:nvSpPr>
        <p:spPr>
          <a:xfrm>
            <a:off x="6165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CHẤT HÓA HỌC</a:t>
            </a:r>
            <a:endParaRPr b="0" i="0" sz="1400" u="none" cap="none" strike="noStrike">
              <a:solidFill>
                <a:srgbClr val="FFFFFF"/>
              </a:solidFill>
              <a:latin typeface="Arial"/>
              <a:ea typeface="Arial"/>
              <a:cs typeface="Arial"/>
              <a:sym typeface="Arial"/>
            </a:endParaRPr>
          </a:p>
        </p:txBody>
      </p:sp>
      <p:sp>
        <p:nvSpPr>
          <p:cNvPr id="453" name="Google Shape;453;g7917ef24ac_1_98"/>
          <p:cNvSpPr/>
          <p:nvPr/>
        </p:nvSpPr>
        <p:spPr>
          <a:xfrm>
            <a:off x="45455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PHƯƠNG TRÌNH</a:t>
            </a:r>
            <a:endParaRPr b="0" i="0" sz="1400" u="none" cap="none" strike="noStrike">
              <a:solidFill>
                <a:srgbClr val="FFFFFF"/>
              </a:solidFill>
              <a:latin typeface="Arial"/>
              <a:ea typeface="Arial"/>
              <a:cs typeface="Arial"/>
              <a:sym typeface="Arial"/>
            </a:endParaRPr>
          </a:p>
        </p:txBody>
      </p:sp>
      <p:sp>
        <p:nvSpPr>
          <p:cNvPr id="454" name="Google Shape;454;g7917ef24ac_1_98"/>
          <p:cNvSpPr/>
          <p:nvPr/>
        </p:nvSpPr>
        <p:spPr>
          <a:xfrm>
            <a:off x="25810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KHÁI NIỆM CƠ BẢN</a:t>
            </a:r>
            <a:endParaRPr b="0" i="0" sz="1400" u="none" cap="none" strike="noStrike">
              <a:solidFill>
                <a:srgbClr val="FFFFFF"/>
              </a:solidFill>
              <a:latin typeface="Arial"/>
              <a:ea typeface="Arial"/>
              <a:cs typeface="Arial"/>
              <a:sym typeface="Arial"/>
            </a:endParaRPr>
          </a:p>
        </p:txBody>
      </p:sp>
      <p:sp>
        <p:nvSpPr>
          <p:cNvPr id="455" name="Google Shape;455;g7917ef24ac_1_98"/>
          <p:cNvSpPr/>
          <p:nvPr/>
        </p:nvSpPr>
        <p:spPr>
          <a:xfrm>
            <a:off x="6505600" y="1067375"/>
            <a:ext cx="1962300" cy="640200"/>
          </a:xfrm>
          <a:prstGeom prst="round2SameRect">
            <a:avLst>
              <a:gd fmla="val 16667" name="adj1"/>
              <a:gd fmla="val 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VIDEO</a:t>
            </a:r>
            <a:endParaRPr b="0" i="0" sz="1400" u="none" cap="none" strike="noStrike">
              <a:solidFill>
                <a:srgbClr val="FFFFFF"/>
              </a:solidFill>
              <a:latin typeface="Arial"/>
              <a:ea typeface="Arial"/>
              <a:cs typeface="Arial"/>
              <a:sym typeface="Arial"/>
            </a:endParaRPr>
          </a:p>
        </p:txBody>
      </p:sp>
      <p:sp>
        <p:nvSpPr>
          <p:cNvPr id="456" name="Google Shape;456;g7917ef24ac_1_98"/>
          <p:cNvSpPr/>
          <p:nvPr/>
        </p:nvSpPr>
        <p:spPr>
          <a:xfrm>
            <a:off x="2581000" y="1661413"/>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Về các định lí, công thức</a:t>
            </a:r>
            <a:endParaRPr b="0" i="0" sz="1400" u="none" cap="none" strike="noStrike">
              <a:solidFill>
                <a:srgbClr val="000000"/>
              </a:solidFill>
              <a:latin typeface="Arial"/>
              <a:ea typeface="Arial"/>
              <a:cs typeface="Arial"/>
              <a:sym typeface="Arial"/>
            </a:endParaRPr>
          </a:p>
        </p:txBody>
      </p:sp>
      <p:sp>
        <p:nvSpPr>
          <p:cNvPr id="457" name="Google Shape;457;g7917ef24ac_1_98"/>
          <p:cNvSpPr/>
          <p:nvPr/>
        </p:nvSpPr>
        <p:spPr>
          <a:xfrm>
            <a:off x="616500" y="1661413"/>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tin về các chất</a:t>
            </a:r>
            <a:endParaRPr b="0" i="0" sz="1400" u="none" cap="none" strike="noStrike">
              <a:solidFill>
                <a:srgbClr val="000000"/>
              </a:solidFill>
              <a:latin typeface="Arial"/>
              <a:ea typeface="Arial"/>
              <a:cs typeface="Arial"/>
              <a:sym typeface="Arial"/>
            </a:endParaRPr>
          </a:p>
        </p:txBody>
      </p:sp>
      <p:sp>
        <p:nvSpPr>
          <p:cNvPr id="458" name="Google Shape;458;g7917ef24ac_1_98"/>
          <p:cNvSpPr/>
          <p:nvPr/>
        </p:nvSpPr>
        <p:spPr>
          <a:xfrm>
            <a:off x="4545500" y="1661400"/>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Về các phương trình hóa học</a:t>
            </a:r>
            <a:endParaRPr b="0" i="0" sz="1400" u="none" cap="none" strike="noStrike">
              <a:solidFill>
                <a:srgbClr val="000000"/>
              </a:solidFill>
              <a:latin typeface="Arial"/>
              <a:ea typeface="Arial"/>
              <a:cs typeface="Arial"/>
              <a:sym typeface="Arial"/>
            </a:endParaRPr>
          </a:p>
        </p:txBody>
      </p:sp>
      <p:sp>
        <p:nvSpPr>
          <p:cNvPr id="459" name="Google Shape;459;g7917ef24ac_1_98"/>
          <p:cNvSpPr/>
          <p:nvPr/>
        </p:nvSpPr>
        <p:spPr>
          <a:xfrm>
            <a:off x="6510000" y="1661413"/>
            <a:ext cx="1962300" cy="49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Về các phản ứng hóa học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g7917ef24ac_1_138"/>
          <p:cNvSpPr/>
          <p:nvPr/>
        </p:nvSpPr>
        <p:spPr>
          <a:xfrm>
            <a:off x="2954475" y="94050"/>
            <a:ext cx="3075300" cy="495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7917ef24ac_1_138"/>
          <p:cNvSpPr/>
          <p:nvPr/>
        </p:nvSpPr>
        <p:spPr>
          <a:xfrm>
            <a:off x="2954475" y="94050"/>
            <a:ext cx="3075300" cy="725100"/>
          </a:xfrm>
          <a:prstGeom prst="round2SameRect">
            <a:avLst>
              <a:gd fmla="val 49328" name="adj1"/>
              <a:gd fmla="val 0" name="adj2"/>
            </a:avLst>
          </a:prstGeom>
          <a:solidFill>
            <a:schemeClr val="lt2"/>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grpSp>
        <p:nvGrpSpPr>
          <p:cNvPr id="470" name="Google Shape;470;g7917ef24ac_1_74"/>
          <p:cNvGrpSpPr/>
          <p:nvPr/>
        </p:nvGrpSpPr>
        <p:grpSpPr>
          <a:xfrm>
            <a:off x="311700" y="285750"/>
            <a:ext cx="8520600" cy="640200"/>
            <a:chOff x="311700" y="285750"/>
            <a:chExt cx="8520600" cy="640200"/>
          </a:xfrm>
        </p:grpSpPr>
        <p:sp>
          <p:nvSpPr>
            <p:cNvPr id="471" name="Google Shape;471;g7917ef24ac_1_74"/>
            <p:cNvSpPr/>
            <p:nvPr/>
          </p:nvSpPr>
          <p:spPr>
            <a:xfrm>
              <a:off x="311700" y="285750"/>
              <a:ext cx="8520600" cy="640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2" name="Google Shape;472;g7917ef24ac_1_74"/>
            <p:cNvSpPr txBox="1"/>
            <p:nvPr/>
          </p:nvSpPr>
          <p:spPr>
            <a:xfrm>
              <a:off x="311700" y="344175"/>
              <a:ext cx="2052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rgbClr val="FF9900"/>
                </a:solidFill>
                <a:latin typeface="Arial"/>
                <a:ea typeface="Arial"/>
                <a:cs typeface="Arial"/>
                <a:sym typeface="Arial"/>
              </a:endParaRPr>
            </a:p>
          </p:txBody>
        </p:sp>
      </p:grpSp>
      <p:sp>
        <p:nvSpPr>
          <p:cNvPr id="473" name="Google Shape;473;g7917ef24ac_1_74"/>
          <p:cNvSpPr txBox="1"/>
          <p:nvPr/>
        </p:nvSpPr>
        <p:spPr>
          <a:xfrm>
            <a:off x="3246300" y="344250"/>
            <a:ext cx="26514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THÀNH TÍCH</a:t>
            </a:r>
            <a:endParaRPr b="0" i="0" sz="2800" u="none" cap="none" strike="noStrike">
              <a:solidFill>
                <a:srgbClr val="FF9900"/>
              </a:solidFill>
              <a:latin typeface="Arial"/>
              <a:ea typeface="Arial"/>
              <a:cs typeface="Arial"/>
              <a:sym typeface="Arial"/>
            </a:endParaRPr>
          </a:p>
        </p:txBody>
      </p:sp>
      <p:sp>
        <p:nvSpPr>
          <p:cNvPr id="474" name="Google Shape;474;g7917ef24ac_1_74"/>
          <p:cNvSpPr txBox="1"/>
          <p:nvPr/>
        </p:nvSpPr>
        <p:spPr>
          <a:xfrm>
            <a:off x="3093000" y="1114650"/>
            <a:ext cx="29580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vi" sz="1800" u="none" cap="none" strike="noStrike">
                <a:solidFill>
                  <a:srgbClr val="000000"/>
                </a:solidFill>
                <a:latin typeface="Arial"/>
                <a:ea typeface="Arial"/>
                <a:cs typeface="Arial"/>
                <a:sym typeface="Arial"/>
              </a:rPr>
              <a:t>Hiện các thành tích về...</a:t>
            </a:r>
            <a:endParaRPr b="1" i="1" sz="1800" u="none" cap="none" strike="noStrike">
              <a:solidFill>
                <a:srgbClr val="000000"/>
              </a:solidFill>
              <a:latin typeface="Arial"/>
              <a:ea typeface="Arial"/>
              <a:cs typeface="Arial"/>
              <a:sym typeface="Arial"/>
            </a:endParaRPr>
          </a:p>
        </p:txBody>
      </p:sp>
      <p:sp>
        <p:nvSpPr>
          <p:cNvPr id="475" name="Google Shape;475;g7917ef24ac_1_74"/>
          <p:cNvSpPr/>
          <p:nvPr/>
        </p:nvSpPr>
        <p:spPr>
          <a:xfrm>
            <a:off x="311700" y="1826550"/>
            <a:ext cx="2781300" cy="745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916"/>
              </a:lnSpc>
              <a:spcBef>
                <a:spcPts val="0"/>
              </a:spcBef>
              <a:spcAft>
                <a:spcPts val="0"/>
              </a:spcAft>
              <a:buClr>
                <a:srgbClr val="000000"/>
              </a:buClr>
              <a:buSzPts val="1100"/>
              <a:buFont typeface="Arial"/>
              <a:buNone/>
            </a:pPr>
            <a:r>
              <a:rPr b="0" i="0" lang="vi" sz="1800" u="none" cap="none" strike="noStrike">
                <a:solidFill>
                  <a:schemeClr val="dk1"/>
                </a:solidFill>
                <a:latin typeface="Times New Roman"/>
                <a:ea typeface="Times New Roman"/>
                <a:cs typeface="Times New Roman"/>
                <a:sym typeface="Times New Roman"/>
              </a:rPr>
              <a:t>Nhiều đồng cảm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7916"/>
              </a:lnSpc>
              <a:spcBef>
                <a:spcPts val="800"/>
              </a:spcBef>
              <a:spcAft>
                <a:spcPts val="800"/>
              </a:spcAft>
              <a:buClr>
                <a:schemeClr val="dk1"/>
              </a:buClr>
              <a:buSzPts val="1100"/>
              <a:buFont typeface="Arial"/>
              <a:buNone/>
            </a:pPr>
            <a:r>
              <a:rPr b="0" i="0" lang="vi" sz="1800" u="none" cap="none" strike="noStrike">
                <a:solidFill>
                  <a:schemeClr val="dk1"/>
                </a:solidFill>
                <a:latin typeface="Times New Roman"/>
                <a:ea typeface="Times New Roman"/>
                <a:cs typeface="Times New Roman"/>
                <a:sym typeface="Times New Roman"/>
              </a:rPr>
              <a:t>(Về chuyên mục tâm sự)</a:t>
            </a:r>
            <a:endParaRPr b="0" i="0" sz="1800" u="none" cap="none" strike="noStrike">
              <a:solidFill>
                <a:schemeClr val="lt1"/>
              </a:solidFill>
              <a:latin typeface="Arial"/>
              <a:ea typeface="Arial"/>
              <a:cs typeface="Arial"/>
              <a:sym typeface="Arial"/>
            </a:endParaRPr>
          </a:p>
        </p:txBody>
      </p:sp>
      <p:sp>
        <p:nvSpPr>
          <p:cNvPr id="476" name="Google Shape;476;g7917ef24ac_1_74"/>
          <p:cNvSpPr/>
          <p:nvPr/>
        </p:nvSpPr>
        <p:spPr>
          <a:xfrm>
            <a:off x="3246300" y="1826550"/>
            <a:ext cx="2781300" cy="745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916"/>
              </a:lnSpc>
              <a:spcBef>
                <a:spcPts val="0"/>
              </a:spcBef>
              <a:spcAft>
                <a:spcPts val="800"/>
              </a:spcAft>
              <a:buClr>
                <a:srgbClr val="000000"/>
              </a:buClr>
              <a:buSzPts val="1100"/>
              <a:buFont typeface="Arial"/>
              <a:buNone/>
            </a:pPr>
            <a:r>
              <a:rPr b="0" i="0" lang="vi" sz="1800" u="none" cap="none" strike="noStrike">
                <a:solidFill>
                  <a:schemeClr val="dk1"/>
                </a:solidFill>
                <a:latin typeface="Times New Roman"/>
                <a:ea typeface="Times New Roman"/>
                <a:cs typeface="Times New Roman"/>
                <a:sym typeface="Times New Roman"/>
              </a:rPr>
              <a:t>Nhiều bình luận</a:t>
            </a:r>
            <a:endParaRPr b="0" i="0" sz="1800" u="none" cap="none" strike="noStrike">
              <a:solidFill>
                <a:schemeClr val="lt1"/>
              </a:solidFill>
              <a:latin typeface="Arial"/>
              <a:ea typeface="Arial"/>
              <a:cs typeface="Arial"/>
              <a:sym typeface="Arial"/>
            </a:endParaRPr>
          </a:p>
        </p:txBody>
      </p:sp>
      <p:sp>
        <p:nvSpPr>
          <p:cNvPr id="477" name="Google Shape;477;g7917ef24ac_1_74"/>
          <p:cNvSpPr/>
          <p:nvPr/>
        </p:nvSpPr>
        <p:spPr>
          <a:xfrm>
            <a:off x="6180900" y="1826550"/>
            <a:ext cx="2781300" cy="745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916"/>
              </a:lnSpc>
              <a:spcBef>
                <a:spcPts val="0"/>
              </a:spcBef>
              <a:spcAft>
                <a:spcPts val="800"/>
              </a:spcAft>
              <a:buClr>
                <a:srgbClr val="000000"/>
              </a:buClr>
              <a:buSzPts val="1100"/>
              <a:buFont typeface="Arial"/>
              <a:buNone/>
            </a:pPr>
            <a:r>
              <a:rPr b="0" i="0" lang="vi" sz="1800" u="none" cap="none" strike="noStrike">
                <a:solidFill>
                  <a:schemeClr val="dk1"/>
                </a:solidFill>
                <a:latin typeface="Times New Roman"/>
                <a:ea typeface="Times New Roman"/>
                <a:cs typeface="Times New Roman"/>
                <a:sym typeface="Times New Roman"/>
              </a:rPr>
              <a:t>Nhiều bài viết</a:t>
            </a:r>
            <a:endParaRPr b="0" i="0" sz="1800" u="none" cap="none" strike="noStrike">
              <a:solidFill>
                <a:schemeClr val="lt1"/>
              </a:solidFill>
              <a:latin typeface="Arial"/>
              <a:ea typeface="Arial"/>
              <a:cs typeface="Arial"/>
              <a:sym typeface="Arial"/>
            </a:endParaRPr>
          </a:p>
        </p:txBody>
      </p:sp>
      <p:sp>
        <p:nvSpPr>
          <p:cNvPr id="478" name="Google Shape;478;g7917ef24ac_1_74"/>
          <p:cNvSpPr/>
          <p:nvPr/>
        </p:nvSpPr>
        <p:spPr>
          <a:xfrm>
            <a:off x="311700" y="2883400"/>
            <a:ext cx="2781300" cy="74520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916"/>
              </a:lnSpc>
              <a:spcBef>
                <a:spcPts val="0"/>
              </a:spcBef>
              <a:spcAft>
                <a:spcPts val="800"/>
              </a:spcAft>
              <a:buClr>
                <a:srgbClr val="000000"/>
              </a:buClr>
              <a:buSzPts val="1100"/>
              <a:buFont typeface="Arial"/>
              <a:buNone/>
            </a:pPr>
            <a:r>
              <a:rPr b="0" i="0" lang="vi"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26"/>
          <p:cNvSpPr/>
          <p:nvPr/>
        </p:nvSpPr>
        <p:spPr>
          <a:xfrm>
            <a:off x="476250" y="311150"/>
            <a:ext cx="1676400" cy="698500"/>
          </a:xfrm>
          <a:prstGeom prst="rightArrow">
            <a:avLst>
              <a:gd fmla="val 50000" name="adj1"/>
              <a:gd fmla="val 50000" name="adj2"/>
            </a:avLst>
          </a:prstGeom>
          <a:solidFill>
            <a:schemeClr val="accent1"/>
          </a:solid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LBR</a:t>
            </a:r>
            <a:endParaRPr b="0" i="0" sz="1400" u="none" cap="none" strike="noStrike">
              <a:solidFill>
                <a:srgbClr val="000000"/>
              </a:solidFill>
              <a:latin typeface="Arial"/>
              <a:ea typeface="Arial"/>
              <a:cs typeface="Arial"/>
              <a:sym typeface="Arial"/>
            </a:endParaRPr>
          </a:p>
        </p:txBody>
      </p:sp>
      <p:sp>
        <p:nvSpPr>
          <p:cNvPr id="484" name="Google Shape;484;p26"/>
          <p:cNvSpPr/>
          <p:nvPr/>
        </p:nvSpPr>
        <p:spPr>
          <a:xfrm>
            <a:off x="3081572" y="1242097"/>
            <a:ext cx="2346150" cy="495300"/>
          </a:xfrm>
          <a:prstGeom prst="roundRect">
            <a:avLst>
              <a:gd fmla="val 16667" name="adj"/>
            </a:avLst>
          </a:prstGeom>
          <a:solidFill>
            <a:schemeClr val="accent1"/>
          </a:solid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lt1"/>
                </a:solidFill>
                <a:latin typeface="Arial"/>
                <a:ea typeface="Arial"/>
                <a:cs typeface="Arial"/>
                <a:sym typeface="Arial"/>
              </a:rPr>
              <a:t>SGK</a:t>
            </a:r>
            <a:endParaRPr b="0" i="0" sz="1400" u="none" cap="none" strike="noStrike">
              <a:solidFill>
                <a:schemeClr val="lt1"/>
              </a:solidFill>
              <a:latin typeface="Arial"/>
              <a:ea typeface="Arial"/>
              <a:cs typeface="Arial"/>
              <a:sym typeface="Arial"/>
            </a:endParaRPr>
          </a:p>
        </p:txBody>
      </p:sp>
      <p:sp>
        <p:nvSpPr>
          <p:cNvPr id="485" name="Google Shape;485;p26"/>
          <p:cNvSpPr/>
          <p:nvPr/>
        </p:nvSpPr>
        <p:spPr>
          <a:xfrm>
            <a:off x="254881" y="1242097"/>
            <a:ext cx="2346150" cy="495300"/>
          </a:xfrm>
          <a:prstGeom prst="roundRect">
            <a:avLst>
              <a:gd fmla="val 16667" name="adj"/>
            </a:avLst>
          </a:prstGeom>
          <a:solidFill>
            <a:schemeClr val="accent1"/>
          </a:solid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Sách có ở trường mình.</a:t>
            </a:r>
            <a:endParaRPr b="0" i="0" sz="1400" u="none" cap="none" strike="noStrike">
              <a:solidFill>
                <a:srgbClr val="000000"/>
              </a:solidFill>
              <a:latin typeface="Arial"/>
              <a:ea typeface="Arial"/>
              <a:cs typeface="Arial"/>
              <a:sym typeface="Arial"/>
            </a:endParaRPr>
          </a:p>
        </p:txBody>
      </p:sp>
      <p:sp>
        <p:nvSpPr>
          <p:cNvPr id="486" name="Google Shape;486;p26"/>
          <p:cNvSpPr txBox="1"/>
          <p:nvPr/>
        </p:nvSpPr>
        <p:spPr>
          <a:xfrm>
            <a:off x="5237525" y="2283000"/>
            <a:ext cx="2340000" cy="196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vi" sz="1400" u="none" cap="none" strike="noStrike">
                <a:solidFill>
                  <a:schemeClr val="dk1"/>
                </a:solidFill>
                <a:latin typeface="Times New Roman"/>
                <a:ea typeface="Times New Roman"/>
                <a:cs typeface="Times New Roman"/>
                <a:sym typeface="Times New Roman"/>
              </a:rPr>
              <a:t> </a:t>
            </a:r>
            <a:r>
              <a:rPr b="0" i="0" lang="vi" sz="1400" u="none" cap="none" strike="noStrike">
                <a:solidFill>
                  <a:schemeClr val="dk1"/>
                </a:solidFill>
                <a:latin typeface="Times New Roman"/>
                <a:ea typeface="Times New Roman"/>
                <a:cs typeface="Times New Roman"/>
                <a:sym typeface="Times New Roman"/>
              </a:rPr>
              <a:t>- Mượn sách, trả sách bằng thẻ học sinh - mã qr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 Theo dõi sách online: Coi tình trạng sách có trong thư viện không, chừng nào có thông báo đến tài khoản theo dõi sách đó</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487" name="Google Shape;487;p26"/>
          <p:cNvSpPr/>
          <p:nvPr/>
        </p:nvSpPr>
        <p:spPr>
          <a:xfrm>
            <a:off x="6138339" y="1220355"/>
            <a:ext cx="2346150" cy="495300"/>
          </a:xfrm>
          <a:prstGeom prst="roundRect">
            <a:avLst>
              <a:gd fmla="val 16667" name="adj"/>
            </a:avLst>
          </a:prstGeom>
          <a:solidFill>
            <a:schemeClr val="accent1"/>
          </a:solid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lt1"/>
                </a:solidFill>
                <a:latin typeface="Arial"/>
                <a:ea typeface="Arial"/>
                <a:cs typeface="Arial"/>
                <a:sym typeface="Arial"/>
              </a:rPr>
              <a:t>SÁCH ÔN THI</a:t>
            </a:r>
            <a:endParaRPr/>
          </a:p>
        </p:txBody>
      </p:sp>
      <p:sp>
        <p:nvSpPr>
          <p:cNvPr id="488" name="Google Shape;488;p26"/>
          <p:cNvSpPr/>
          <p:nvPr/>
        </p:nvSpPr>
        <p:spPr>
          <a:xfrm>
            <a:off x="201863" y="2183937"/>
            <a:ext cx="2346150" cy="495300"/>
          </a:xfrm>
          <a:prstGeom prst="roundRect">
            <a:avLst>
              <a:gd fmla="val 16667" name="adj"/>
            </a:avLst>
          </a:prstGeom>
          <a:solidFill>
            <a:schemeClr val="accent1"/>
          </a:solid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lt1"/>
                </a:solidFill>
                <a:latin typeface="Arial"/>
                <a:ea typeface="Arial"/>
                <a:cs typeface="Arial"/>
                <a:sym typeface="Arial"/>
              </a:rPr>
              <a:t>Truyện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27"/>
          <p:cNvSpPr/>
          <p:nvPr/>
        </p:nvSpPr>
        <p:spPr>
          <a:xfrm>
            <a:off x="241300" y="238125"/>
            <a:ext cx="2247900" cy="946150"/>
          </a:xfrm>
          <a:prstGeom prst="rightArrow">
            <a:avLst>
              <a:gd fmla="val 50000" name="adj1"/>
              <a:gd fmla="val 500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Website nhà trường</a:t>
            </a:r>
            <a:endParaRPr b="0" i="0" sz="1400" u="none" cap="none" strike="noStrike">
              <a:solidFill>
                <a:srgbClr val="000000"/>
              </a:solidFill>
              <a:latin typeface="Arial"/>
              <a:ea typeface="Arial"/>
              <a:cs typeface="Arial"/>
              <a:sym typeface="Arial"/>
            </a:endParaRPr>
          </a:p>
        </p:txBody>
      </p:sp>
      <p:sp>
        <p:nvSpPr>
          <p:cNvPr id="494" name="Google Shape;494;p27"/>
          <p:cNvSpPr/>
          <p:nvPr/>
        </p:nvSpPr>
        <p:spPr>
          <a:xfrm>
            <a:off x="508000" y="1635125"/>
            <a:ext cx="1739900" cy="635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Thông tin</a:t>
            </a:r>
            <a:endParaRPr b="0" i="0" sz="1400" u="none" cap="none" strike="noStrike">
              <a:solidFill>
                <a:srgbClr val="000000"/>
              </a:solidFill>
              <a:latin typeface="Arial"/>
              <a:ea typeface="Arial"/>
              <a:cs typeface="Arial"/>
              <a:sym typeface="Arial"/>
            </a:endParaRPr>
          </a:p>
        </p:txBody>
      </p:sp>
      <p:sp>
        <p:nvSpPr>
          <p:cNvPr id="495" name="Google Shape;495;p27"/>
          <p:cNvSpPr/>
          <p:nvPr/>
        </p:nvSpPr>
        <p:spPr>
          <a:xfrm>
            <a:off x="2832100" y="1635125"/>
            <a:ext cx="1739900" cy="635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Thời khóa biểu</a:t>
            </a:r>
            <a:endParaRPr b="0" i="0" sz="1400" u="none" cap="none" strike="noStrike">
              <a:solidFill>
                <a:srgbClr val="000000"/>
              </a:solidFill>
              <a:latin typeface="Arial"/>
              <a:ea typeface="Arial"/>
              <a:cs typeface="Arial"/>
              <a:sym typeface="Arial"/>
            </a:endParaRPr>
          </a:p>
        </p:txBody>
      </p:sp>
      <p:sp>
        <p:nvSpPr>
          <p:cNvPr id="496" name="Google Shape;496;p27"/>
          <p:cNvSpPr/>
          <p:nvPr/>
        </p:nvSpPr>
        <p:spPr>
          <a:xfrm>
            <a:off x="3175000" y="450850"/>
            <a:ext cx="1587500" cy="488950"/>
          </a:xfrm>
          <a:prstGeom prst="wedgeRectCallout">
            <a:avLst>
              <a:gd fmla="val -20833" name="adj1"/>
              <a:gd fmla="val 62500" name="adj2"/>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Hiện</a:t>
            </a:r>
            <a:endParaRPr b="0" i="0" sz="1400" u="none" cap="none" strike="noStrike">
              <a:solidFill>
                <a:srgbClr val="000000"/>
              </a:solidFill>
              <a:latin typeface="Arial"/>
              <a:ea typeface="Arial"/>
              <a:cs typeface="Arial"/>
              <a:sym typeface="Arial"/>
            </a:endParaRPr>
          </a:p>
        </p:txBody>
      </p:sp>
      <p:sp>
        <p:nvSpPr>
          <p:cNvPr id="497" name="Google Shape;497;p27"/>
          <p:cNvSpPr/>
          <p:nvPr/>
        </p:nvSpPr>
        <p:spPr>
          <a:xfrm>
            <a:off x="5156200" y="1635125"/>
            <a:ext cx="2000250" cy="635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Tin tức - Thông báo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28"/>
          <p:cNvSpPr/>
          <p:nvPr/>
        </p:nvSpPr>
        <p:spPr>
          <a:xfrm>
            <a:off x="266700" y="368300"/>
            <a:ext cx="1727200" cy="876300"/>
          </a:xfrm>
          <a:prstGeom prst="rightArrow">
            <a:avLst>
              <a:gd fmla="val 50000" name="adj1"/>
              <a:gd fmla="val 50000" name="adj2"/>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Trường học</a:t>
            </a:r>
            <a:endParaRPr b="0" i="0" sz="1400" u="none" cap="none" strike="noStrike">
              <a:solidFill>
                <a:srgbClr val="000000"/>
              </a:solidFill>
              <a:latin typeface="Arial"/>
              <a:ea typeface="Arial"/>
              <a:cs typeface="Arial"/>
              <a:sym typeface="Arial"/>
            </a:endParaRPr>
          </a:p>
        </p:txBody>
      </p:sp>
      <p:sp>
        <p:nvSpPr>
          <p:cNvPr id="503" name="Google Shape;503;p28"/>
          <p:cNvSpPr/>
          <p:nvPr/>
        </p:nvSpPr>
        <p:spPr>
          <a:xfrm>
            <a:off x="266700" y="281940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Đóng tiền quỷ lớp</a:t>
            </a:r>
            <a:endParaRPr b="0" i="0" sz="1400" u="none" cap="none" strike="noStrike">
              <a:solidFill>
                <a:srgbClr val="000000"/>
              </a:solidFill>
              <a:latin typeface="Arial"/>
              <a:ea typeface="Arial"/>
              <a:cs typeface="Arial"/>
              <a:sym typeface="Arial"/>
            </a:endParaRPr>
          </a:p>
        </p:txBody>
      </p:sp>
      <p:sp>
        <p:nvSpPr>
          <p:cNvPr id="504" name="Google Shape;504;p28"/>
          <p:cNvSpPr/>
          <p:nvPr/>
        </p:nvSpPr>
        <p:spPr>
          <a:xfrm>
            <a:off x="266700" y="15430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Thông tin giáo viên</a:t>
            </a:r>
            <a:endParaRPr b="0" i="0" sz="1400" u="none" cap="none" strike="noStrike">
              <a:solidFill>
                <a:srgbClr val="000000"/>
              </a:solidFill>
              <a:latin typeface="Arial"/>
              <a:ea typeface="Arial"/>
              <a:cs typeface="Arial"/>
              <a:sym typeface="Arial"/>
            </a:endParaRPr>
          </a:p>
        </p:txBody>
      </p:sp>
      <p:sp>
        <p:nvSpPr>
          <p:cNvPr id="505" name="Google Shape;505;p28"/>
          <p:cNvSpPr/>
          <p:nvPr/>
        </p:nvSpPr>
        <p:spPr>
          <a:xfrm>
            <a:off x="3054350" y="1527175"/>
            <a:ext cx="3740150" cy="892175"/>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Hiện: Hình giáo viên, họ và tên, sinh nhật,thời khóa biểu dạy, trò chuyện với giáo viên,…</a:t>
            </a:r>
            <a:endParaRPr b="0" i="0" sz="1400" u="none" cap="none" strike="noStrike">
              <a:solidFill>
                <a:srgbClr val="000000"/>
              </a:solidFill>
              <a:latin typeface="Arial"/>
              <a:ea typeface="Arial"/>
              <a:cs typeface="Arial"/>
              <a:sym typeface="Arial"/>
            </a:endParaRPr>
          </a:p>
        </p:txBody>
      </p:sp>
      <p:cxnSp>
        <p:nvCxnSpPr>
          <p:cNvPr id="506" name="Google Shape;506;p28"/>
          <p:cNvCxnSpPr>
            <a:stCxn id="504" idx="3"/>
            <a:endCxn id="505" idx="1"/>
          </p:cNvCxnSpPr>
          <p:nvPr/>
        </p:nvCxnSpPr>
        <p:spPr>
          <a:xfrm flipH="1" rot="10800000">
            <a:off x="2578100" y="1973400"/>
            <a:ext cx="476100" cy="7800"/>
          </a:xfrm>
          <a:prstGeom prst="straightConnector1">
            <a:avLst/>
          </a:prstGeom>
          <a:noFill/>
          <a:ln cap="flat" cmpd="sng" w="9525">
            <a:solidFill>
              <a:srgbClr val="00717D"/>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g793bf8a4ca_1_99"/>
          <p:cNvSpPr/>
          <p:nvPr/>
        </p:nvSpPr>
        <p:spPr>
          <a:xfrm>
            <a:off x="3802950" y="980002"/>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ISOS</a:t>
            </a:r>
            <a:endParaRPr b="0" i="0" sz="1400" u="none" cap="none" strike="noStrike">
              <a:solidFill>
                <a:srgbClr val="FFFFFF"/>
              </a:solidFill>
              <a:latin typeface="Arial"/>
              <a:ea typeface="Arial"/>
              <a:cs typeface="Arial"/>
              <a:sym typeface="Arial"/>
            </a:endParaRPr>
          </a:p>
        </p:txBody>
      </p:sp>
      <p:sp>
        <p:nvSpPr>
          <p:cNvPr id="92" name="Google Shape;92;g793bf8a4ca_1_99"/>
          <p:cNvSpPr/>
          <p:nvPr/>
        </p:nvSpPr>
        <p:spPr>
          <a:xfrm>
            <a:off x="55732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MÓC</a:t>
            </a:r>
            <a:endParaRPr b="0" i="0" sz="1400" u="none" cap="none" strike="noStrike">
              <a:solidFill>
                <a:srgbClr val="FFFFFF"/>
              </a:solidFill>
              <a:latin typeface="Arial"/>
              <a:ea typeface="Arial"/>
              <a:cs typeface="Arial"/>
              <a:sym typeface="Arial"/>
            </a:endParaRPr>
          </a:p>
        </p:txBody>
      </p:sp>
      <p:sp>
        <p:nvSpPr>
          <p:cNvPr id="93" name="Google Shape;93;g793bf8a4ca_1_99"/>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CÔNG NGHỆ</a:t>
            </a:r>
            <a:endParaRPr b="0" i="0" sz="1400" u="none" cap="none" strike="noStrike">
              <a:solidFill>
                <a:srgbClr val="FFFFFF"/>
              </a:solidFill>
              <a:latin typeface="Arial"/>
              <a:ea typeface="Arial"/>
              <a:cs typeface="Arial"/>
              <a:sym typeface="Arial"/>
            </a:endParaRPr>
          </a:p>
        </p:txBody>
      </p:sp>
      <p:cxnSp>
        <p:nvCxnSpPr>
          <p:cNvPr id="94" name="Google Shape;94;g793bf8a4ca_1_99"/>
          <p:cNvCxnSpPr>
            <a:stCxn id="95" idx="3"/>
            <a:endCxn id="92" idx="0"/>
          </p:cNvCxnSpPr>
          <p:nvPr/>
        </p:nvCxnSpPr>
        <p:spPr>
          <a:xfrm>
            <a:off x="5341050" y="1953103"/>
            <a:ext cx="1001100" cy="397500"/>
          </a:xfrm>
          <a:prstGeom prst="bentConnector2">
            <a:avLst/>
          </a:prstGeom>
          <a:noFill/>
          <a:ln cap="flat" cmpd="sng" w="9525">
            <a:solidFill>
              <a:srgbClr val="C2C2C2"/>
            </a:solidFill>
            <a:prstDash val="solid"/>
            <a:round/>
            <a:headEnd len="sm" w="sm" type="none"/>
            <a:tailEnd len="sm" w="sm" type="none"/>
          </a:ln>
        </p:spPr>
      </p:cxnSp>
      <p:cxnSp>
        <p:nvCxnSpPr>
          <p:cNvPr id="96" name="Google Shape;96;g793bf8a4ca_1_99"/>
          <p:cNvCxnSpPr>
            <a:stCxn id="93" idx="0"/>
            <a:endCxn id="95" idx="1"/>
          </p:cNvCxnSpPr>
          <p:nvPr/>
        </p:nvCxnSpPr>
        <p:spPr>
          <a:xfrm rot="-5400000">
            <a:off x="3103647" y="1651101"/>
            <a:ext cx="397500" cy="1001400"/>
          </a:xfrm>
          <a:prstGeom prst="bentConnector2">
            <a:avLst/>
          </a:prstGeom>
          <a:noFill/>
          <a:ln cap="flat" cmpd="sng" w="9525">
            <a:solidFill>
              <a:srgbClr val="C2C2C2"/>
            </a:solidFill>
            <a:prstDash val="solid"/>
            <a:round/>
            <a:headEnd len="sm" w="sm" type="none"/>
            <a:tailEnd len="sm" w="sm" type="none"/>
          </a:ln>
        </p:spPr>
      </p:cxnSp>
      <p:sp>
        <p:nvSpPr>
          <p:cNvPr id="95" name="Google Shape;95;g793bf8a4ca_1_99"/>
          <p:cNvSpPr/>
          <p:nvPr/>
        </p:nvSpPr>
        <p:spPr>
          <a:xfrm>
            <a:off x="3802950" y="1731853"/>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2 Phần</a:t>
            </a:r>
            <a:endParaRPr b="0" i="0" sz="1400" u="none" cap="none" strike="noStrike">
              <a:solidFill>
                <a:srgbClr val="FFFFFF"/>
              </a:solidFill>
              <a:latin typeface="Arial"/>
              <a:ea typeface="Arial"/>
              <a:cs typeface="Arial"/>
              <a:sym typeface="Arial"/>
            </a:endParaRPr>
          </a:p>
        </p:txBody>
      </p:sp>
      <p:cxnSp>
        <p:nvCxnSpPr>
          <p:cNvPr id="97" name="Google Shape;97;g793bf8a4ca_1_99"/>
          <p:cNvCxnSpPr>
            <a:stCxn id="91" idx="2"/>
            <a:endCxn id="95" idx="0"/>
          </p:cNvCxnSpPr>
          <p:nvPr/>
        </p:nvCxnSpPr>
        <p:spPr>
          <a:xfrm>
            <a:off x="4572000" y="1422502"/>
            <a:ext cx="0" cy="309300"/>
          </a:xfrm>
          <a:prstGeom prst="straightConnector1">
            <a:avLst/>
          </a:prstGeom>
          <a:noFill/>
          <a:ln cap="flat" cmpd="sng" w="9525">
            <a:solidFill>
              <a:srgbClr val="BFBFB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29"/>
          <p:cNvSpPr/>
          <p:nvPr/>
        </p:nvSpPr>
        <p:spPr>
          <a:xfrm>
            <a:off x="3044825" y="295274"/>
            <a:ext cx="3054350" cy="5143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512" name="Google Shape;512;p29"/>
          <p:cNvPicPr preferRelativeResize="0"/>
          <p:nvPr/>
        </p:nvPicPr>
        <p:blipFill rotWithShape="1">
          <a:blip r:embed="rId3">
            <a:alphaModFix/>
          </a:blip>
          <a:srcRect b="0" l="0" r="0" t="0"/>
          <a:stretch/>
        </p:blipFill>
        <p:spPr>
          <a:xfrm>
            <a:off x="5543550" y="314324"/>
            <a:ext cx="476250" cy="476250"/>
          </a:xfrm>
          <a:prstGeom prst="rect">
            <a:avLst/>
          </a:prstGeom>
          <a:noFill/>
          <a:ln>
            <a:noFill/>
          </a:ln>
        </p:spPr>
      </p:pic>
      <p:sp>
        <p:nvSpPr>
          <p:cNvPr id="513" name="Google Shape;513;p29"/>
          <p:cNvSpPr txBox="1"/>
          <p:nvPr/>
        </p:nvSpPr>
        <p:spPr>
          <a:xfrm>
            <a:off x="3094820" y="398560"/>
            <a:ext cx="11993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7F7F7F"/>
                </a:solidFill>
                <a:latin typeface="Arial"/>
                <a:ea typeface="Arial"/>
                <a:cs typeface="Arial"/>
                <a:sym typeface="Arial"/>
              </a:rPr>
              <a:t>Mã giáo viên</a:t>
            </a:r>
            <a:endParaRPr b="0" i="0" sz="1400" u="none" cap="none" strike="noStrike">
              <a:solidFill>
                <a:srgbClr val="7F7F7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30"/>
          <p:cNvSpPr/>
          <p:nvPr/>
        </p:nvSpPr>
        <p:spPr>
          <a:xfrm>
            <a:off x="444500" y="368300"/>
            <a:ext cx="1587500" cy="774700"/>
          </a:xfrm>
          <a:prstGeom prst="rightArrow">
            <a:avLst>
              <a:gd fmla="val 50000" name="adj1"/>
              <a:gd fmla="val 50000" name="adj2"/>
            </a:avLst>
          </a:prstGeom>
          <a:solidFill>
            <a:schemeClr val="accent6"/>
          </a:solidFill>
          <a:ln cap="flat" cmpd="sng" w="25400">
            <a:solidFill>
              <a:srgbClr val="ADBA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Câu lạc bộ</a:t>
            </a:r>
            <a:endParaRPr b="0" i="0" sz="1400" u="none" cap="none" strike="noStrike">
              <a:solidFill>
                <a:srgbClr val="000000"/>
              </a:solidFill>
              <a:latin typeface="Arial"/>
              <a:ea typeface="Arial"/>
              <a:cs typeface="Arial"/>
              <a:sym typeface="Arial"/>
            </a:endParaRPr>
          </a:p>
        </p:txBody>
      </p:sp>
      <p:sp>
        <p:nvSpPr>
          <p:cNvPr id="519" name="Google Shape;519;p30"/>
          <p:cNvSpPr/>
          <p:nvPr/>
        </p:nvSpPr>
        <p:spPr>
          <a:xfrm>
            <a:off x="444500" y="1301750"/>
            <a:ext cx="1454150" cy="673100"/>
          </a:xfrm>
          <a:prstGeom prst="roundRect">
            <a:avLst>
              <a:gd fmla="val 16667" name="adj"/>
            </a:avLst>
          </a:prstGeom>
          <a:solidFill>
            <a:schemeClr val="accent6"/>
          </a:solidFill>
          <a:ln cap="flat" cmpd="sng" w="25400">
            <a:solidFill>
              <a:srgbClr val="ADBA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31"/>
          <p:cNvSpPr/>
          <p:nvPr/>
        </p:nvSpPr>
        <p:spPr>
          <a:xfrm>
            <a:off x="266700" y="368300"/>
            <a:ext cx="1727200" cy="876300"/>
          </a:xfrm>
          <a:prstGeom prst="rightArrow">
            <a:avLst>
              <a:gd fmla="val 50000" name="adj1"/>
              <a:gd fmla="val 50000" name="adj2"/>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Thời Khóa Biểu</a:t>
            </a:r>
            <a:endParaRPr b="0" i="0" sz="1400" u="none" cap="none" strike="noStrike">
              <a:solidFill>
                <a:srgbClr val="000000"/>
              </a:solidFill>
              <a:latin typeface="Arial"/>
              <a:ea typeface="Arial"/>
              <a:cs typeface="Arial"/>
              <a:sym typeface="Arial"/>
            </a:endParaRPr>
          </a:p>
        </p:txBody>
      </p:sp>
      <p:sp>
        <p:nvSpPr>
          <p:cNvPr id="525" name="Google Shape;525;p31"/>
          <p:cNvSpPr/>
          <p:nvPr/>
        </p:nvSpPr>
        <p:spPr>
          <a:xfrm>
            <a:off x="266700" y="15430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Đồng bộ</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a:off x="266700" y="25717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Xếp tự động</a:t>
            </a:r>
            <a:endParaRPr b="0" i="0" sz="1400" u="none" cap="none" strike="noStrike">
              <a:solidFill>
                <a:srgbClr val="000000"/>
              </a:solidFill>
              <a:latin typeface="Arial"/>
              <a:ea typeface="Arial"/>
              <a:cs typeface="Arial"/>
              <a:sym typeface="Arial"/>
            </a:endParaRPr>
          </a:p>
        </p:txBody>
      </p:sp>
      <p:sp>
        <p:nvSpPr>
          <p:cNvPr id="527" name="Google Shape;527;p31"/>
          <p:cNvSpPr/>
          <p:nvPr/>
        </p:nvSpPr>
        <p:spPr>
          <a:xfrm>
            <a:off x="266700" y="36004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Đa dạng theo đối tượng</a:t>
            </a:r>
            <a:endParaRPr b="0" i="0" sz="1400" u="none" cap="none" strike="noStrike">
              <a:solidFill>
                <a:srgbClr val="000000"/>
              </a:solidFill>
              <a:latin typeface="Arial"/>
              <a:ea typeface="Arial"/>
              <a:cs typeface="Arial"/>
              <a:sym typeface="Arial"/>
            </a:endParaRPr>
          </a:p>
        </p:txBody>
      </p:sp>
      <p:sp>
        <p:nvSpPr>
          <p:cNvPr id="528" name="Google Shape;528;p31"/>
          <p:cNvSpPr/>
          <p:nvPr/>
        </p:nvSpPr>
        <p:spPr>
          <a:xfrm>
            <a:off x="2946400" y="15430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Đa dạng theo đối tượng</a:t>
            </a:r>
            <a:endParaRPr b="0" i="0" sz="1400" u="none" cap="none" strike="noStrike">
              <a:solidFill>
                <a:srgbClr val="000000"/>
              </a:solidFill>
              <a:latin typeface="Arial"/>
              <a:ea typeface="Arial"/>
              <a:cs typeface="Arial"/>
              <a:sym typeface="Arial"/>
            </a:endParaRPr>
          </a:p>
        </p:txBody>
      </p:sp>
      <p:sp>
        <p:nvSpPr>
          <p:cNvPr id="529" name="Google Shape;529;p31"/>
          <p:cNvSpPr/>
          <p:nvPr/>
        </p:nvSpPr>
        <p:spPr>
          <a:xfrm>
            <a:off x="2946400" y="2571750"/>
            <a:ext cx="2311400" cy="8763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Đồng bộ website nhà trường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grpSp>
        <p:nvGrpSpPr>
          <p:cNvPr id="534" name="Google Shape;534;g7917ef24ac_0_192"/>
          <p:cNvGrpSpPr/>
          <p:nvPr/>
        </p:nvGrpSpPr>
        <p:grpSpPr>
          <a:xfrm>
            <a:off x="311700" y="57150"/>
            <a:ext cx="8520600" cy="640200"/>
            <a:chOff x="311700" y="285750"/>
            <a:chExt cx="8520600" cy="640200"/>
          </a:xfrm>
        </p:grpSpPr>
        <p:grpSp>
          <p:nvGrpSpPr>
            <p:cNvPr id="535" name="Google Shape;535;g7917ef24ac_0_192"/>
            <p:cNvGrpSpPr/>
            <p:nvPr/>
          </p:nvGrpSpPr>
          <p:grpSpPr>
            <a:xfrm>
              <a:off x="311700" y="285750"/>
              <a:ext cx="8520600" cy="640200"/>
              <a:chOff x="311700" y="285750"/>
              <a:chExt cx="8520600" cy="640200"/>
            </a:xfrm>
          </p:grpSpPr>
          <p:sp>
            <p:nvSpPr>
              <p:cNvPr id="536" name="Google Shape;536;g7917ef24ac_0_192"/>
              <p:cNvSpPr/>
              <p:nvPr/>
            </p:nvSpPr>
            <p:spPr>
              <a:xfrm>
                <a:off x="311700" y="285750"/>
                <a:ext cx="85206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7" name="Google Shape;537;g7917ef24ac_0_192"/>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538" name="Google Shape;538;g7917ef24ac_0_192"/>
            <p:cNvSpPr txBox="1"/>
            <p:nvPr/>
          </p:nvSpPr>
          <p:spPr>
            <a:xfrm>
              <a:off x="3376800" y="285750"/>
              <a:ext cx="23904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000000"/>
                  </a:solidFill>
                  <a:latin typeface="Arial"/>
                  <a:ea typeface="Arial"/>
                  <a:cs typeface="Arial"/>
                  <a:sym typeface="Arial"/>
                </a:rPr>
                <a:t>LỚP HỌC</a:t>
              </a:r>
              <a:endParaRPr b="0" i="0" sz="2400" u="none" cap="none" strike="noStrike">
                <a:solidFill>
                  <a:srgbClr val="000000"/>
                </a:solidFill>
                <a:latin typeface="Arial"/>
                <a:ea typeface="Arial"/>
                <a:cs typeface="Arial"/>
                <a:sym typeface="Arial"/>
              </a:endParaRPr>
            </a:p>
          </p:txBody>
        </p:sp>
      </p:grpSp>
      <p:sp>
        <p:nvSpPr>
          <p:cNvPr id="539" name="Google Shape;539;g7917ef24ac_0_192"/>
          <p:cNvSpPr/>
          <p:nvPr/>
        </p:nvSpPr>
        <p:spPr>
          <a:xfrm>
            <a:off x="596213" y="697350"/>
            <a:ext cx="79401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THÔNG TIN</a:t>
            </a:r>
            <a:endParaRPr b="0" i="0" sz="1400" u="none" cap="none" strike="noStrike">
              <a:solidFill>
                <a:srgbClr val="FFFFFF"/>
              </a:solidFill>
              <a:latin typeface="Arial"/>
              <a:ea typeface="Arial"/>
              <a:cs typeface="Arial"/>
              <a:sym typeface="Arial"/>
            </a:endParaRPr>
          </a:p>
        </p:txBody>
      </p:sp>
      <p:sp>
        <p:nvSpPr>
          <p:cNvPr id="540" name="Google Shape;540;g7917ef24ac_0_192"/>
          <p:cNvSpPr/>
          <p:nvPr/>
        </p:nvSpPr>
        <p:spPr>
          <a:xfrm>
            <a:off x="598413" y="1340275"/>
            <a:ext cx="7940100" cy="640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Lớp: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Giáo viên chủ nhiệm:</a:t>
            </a:r>
            <a:endParaRPr b="0" i="0" sz="1400" u="none" cap="none" strike="noStrike">
              <a:solidFill>
                <a:srgbClr val="000000"/>
              </a:solidFill>
              <a:latin typeface="Arial"/>
              <a:ea typeface="Arial"/>
              <a:cs typeface="Arial"/>
              <a:sym typeface="Arial"/>
            </a:endParaRPr>
          </a:p>
        </p:txBody>
      </p:sp>
      <p:sp>
        <p:nvSpPr>
          <p:cNvPr id="541" name="Google Shape;541;g7917ef24ac_0_192"/>
          <p:cNvSpPr/>
          <p:nvPr/>
        </p:nvSpPr>
        <p:spPr>
          <a:xfrm>
            <a:off x="603488" y="1980475"/>
            <a:ext cx="79401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CÁN SỰ LỚP</a:t>
            </a:r>
            <a:endParaRPr b="0" i="0" sz="1400" u="none" cap="none" strike="noStrike">
              <a:solidFill>
                <a:srgbClr val="FFFFFF"/>
              </a:solidFill>
              <a:latin typeface="Arial"/>
              <a:ea typeface="Arial"/>
              <a:cs typeface="Arial"/>
              <a:sym typeface="Arial"/>
            </a:endParaRPr>
          </a:p>
        </p:txBody>
      </p:sp>
      <p:sp>
        <p:nvSpPr>
          <p:cNvPr id="542" name="Google Shape;542;g7917ef24ac_0_192"/>
          <p:cNvSpPr/>
          <p:nvPr/>
        </p:nvSpPr>
        <p:spPr>
          <a:xfrm>
            <a:off x="605688" y="2623400"/>
            <a:ext cx="7940100" cy="10326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Lớp trưởng: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Phó học tập: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Phó lao động: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Thủ quỹ:</a:t>
            </a:r>
            <a:endParaRPr b="0" i="0" sz="1400" u="none" cap="none" strike="noStrike">
              <a:solidFill>
                <a:srgbClr val="000000"/>
              </a:solidFill>
              <a:latin typeface="Arial"/>
              <a:ea typeface="Arial"/>
              <a:cs typeface="Arial"/>
              <a:sym typeface="Arial"/>
            </a:endParaRPr>
          </a:p>
        </p:txBody>
      </p:sp>
      <p:sp>
        <p:nvSpPr>
          <p:cNvPr id="543" name="Google Shape;543;g7917ef24ac_0_192"/>
          <p:cNvSpPr/>
          <p:nvPr/>
        </p:nvSpPr>
        <p:spPr>
          <a:xfrm>
            <a:off x="607675" y="3658725"/>
            <a:ext cx="7940100" cy="640200"/>
          </a:xfrm>
          <a:prstGeom prst="round2SameRect">
            <a:avLst>
              <a:gd fmla="val 16667" name="adj1"/>
              <a:gd fmla="val 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FFFF"/>
                </a:solidFill>
                <a:latin typeface="Arial"/>
                <a:ea typeface="Arial"/>
                <a:cs typeface="Arial"/>
                <a:sym typeface="Arial"/>
              </a:rPr>
              <a:t>CÁN SỰ LỚP</a:t>
            </a:r>
            <a:endParaRPr b="0" i="0" sz="1400" u="none" cap="none" strike="noStrike">
              <a:solidFill>
                <a:srgbClr val="FFFFFF"/>
              </a:solidFill>
              <a:latin typeface="Arial"/>
              <a:ea typeface="Arial"/>
              <a:cs typeface="Arial"/>
              <a:sym typeface="Arial"/>
            </a:endParaRPr>
          </a:p>
        </p:txBody>
      </p:sp>
      <p:sp>
        <p:nvSpPr>
          <p:cNvPr id="544" name="Google Shape;544;g7917ef24ac_0_192"/>
          <p:cNvSpPr/>
          <p:nvPr/>
        </p:nvSpPr>
        <p:spPr>
          <a:xfrm>
            <a:off x="603700" y="4294300"/>
            <a:ext cx="7940100" cy="754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Bí thư:</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Phó bí thư:</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Ủy viên: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32"/>
          <p:cNvSpPr/>
          <p:nvPr/>
        </p:nvSpPr>
        <p:spPr>
          <a:xfrm>
            <a:off x="266700" y="368300"/>
            <a:ext cx="1727200" cy="876300"/>
          </a:xfrm>
          <a:prstGeom prst="rightArrow">
            <a:avLst>
              <a:gd fmla="val 50000" name="adj1"/>
              <a:gd fmla="val 50000" name="adj2"/>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Lớp học</a:t>
            </a:r>
            <a:endParaRPr b="0" i="0" sz="1400" u="none" cap="none" strike="noStrike">
              <a:solidFill>
                <a:srgbClr val="000000"/>
              </a:solidFill>
              <a:latin typeface="Arial"/>
              <a:ea typeface="Arial"/>
              <a:cs typeface="Arial"/>
              <a:sym typeface="Arial"/>
            </a:endParaRPr>
          </a:p>
        </p:txBody>
      </p:sp>
      <p:sp>
        <p:nvSpPr>
          <p:cNvPr id="550" name="Google Shape;550;p32"/>
          <p:cNvSpPr/>
          <p:nvPr/>
        </p:nvSpPr>
        <p:spPr>
          <a:xfrm>
            <a:off x="266700" y="2133600"/>
            <a:ext cx="1785300" cy="43815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Đóng tiền quỷ lớp</a:t>
            </a:r>
            <a:endParaRPr b="0" i="0" sz="1400" u="none" cap="none" strike="noStrike">
              <a:solidFill>
                <a:srgbClr val="000000"/>
              </a:solidFill>
              <a:latin typeface="Arial"/>
              <a:ea typeface="Arial"/>
              <a:cs typeface="Arial"/>
              <a:sym typeface="Arial"/>
            </a:endParaRPr>
          </a:p>
        </p:txBody>
      </p:sp>
      <p:sp>
        <p:nvSpPr>
          <p:cNvPr id="551" name="Google Shape;551;p32"/>
          <p:cNvSpPr/>
          <p:nvPr/>
        </p:nvSpPr>
        <p:spPr>
          <a:xfrm>
            <a:off x="266700" y="1498200"/>
            <a:ext cx="1785300" cy="4314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Thời khóa biểu lớp</a:t>
            </a:r>
            <a:endParaRPr b="0" i="0" sz="1400" u="none" cap="none" strike="noStrike">
              <a:solidFill>
                <a:srgbClr val="000000"/>
              </a:solidFill>
              <a:latin typeface="Arial"/>
              <a:ea typeface="Arial"/>
              <a:cs typeface="Arial"/>
              <a:sym typeface="Arial"/>
            </a:endParaRPr>
          </a:p>
        </p:txBody>
      </p:sp>
      <p:sp>
        <p:nvSpPr>
          <p:cNvPr id="552" name="Google Shape;552;p32"/>
          <p:cNvSpPr/>
          <p:nvPr/>
        </p:nvSpPr>
        <p:spPr>
          <a:xfrm>
            <a:off x="2313150" y="1498200"/>
            <a:ext cx="1785300" cy="4314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Nhóm chat lớp</a:t>
            </a:r>
            <a:endParaRPr b="0" i="0" sz="1400" u="none" cap="none" strike="noStrike">
              <a:solidFill>
                <a:srgbClr val="000000"/>
              </a:solidFill>
              <a:latin typeface="Arial"/>
              <a:ea typeface="Arial"/>
              <a:cs typeface="Arial"/>
              <a:sym typeface="Arial"/>
            </a:endParaRPr>
          </a:p>
        </p:txBody>
      </p:sp>
      <p:sp>
        <p:nvSpPr>
          <p:cNvPr id="553" name="Google Shape;553;p32"/>
          <p:cNvSpPr/>
          <p:nvPr/>
        </p:nvSpPr>
        <p:spPr>
          <a:xfrm>
            <a:off x="4359600" y="1498200"/>
            <a:ext cx="2264400" cy="431400"/>
          </a:xfrm>
          <a:prstGeom prst="roundRect">
            <a:avLst>
              <a:gd fmla="val 16667" name="adj"/>
            </a:avLst>
          </a:prstGeom>
          <a:solidFill>
            <a:schemeClr val="accent5"/>
          </a:solidFill>
          <a:ln cap="flat" cmpd="sng" w="25400">
            <a:solidFill>
              <a:srgbClr val="006E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Hạng lớp tuần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33"/>
          <p:cNvSpPr/>
          <p:nvPr/>
        </p:nvSpPr>
        <p:spPr>
          <a:xfrm>
            <a:off x="311150" y="311150"/>
            <a:ext cx="1943100" cy="882650"/>
          </a:xfrm>
          <a:prstGeom prst="rightArrow">
            <a:avLst>
              <a:gd fmla="val 50000" name="adj1"/>
              <a:gd fmla="val 50000" name="adj2"/>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BCH Đoàn</a:t>
            </a:r>
            <a:endParaRPr b="0" i="0" sz="1400" u="none" cap="none" strike="noStrike">
              <a:solidFill>
                <a:srgbClr val="000000"/>
              </a:solidFill>
              <a:latin typeface="Arial"/>
              <a:ea typeface="Arial"/>
              <a:cs typeface="Arial"/>
              <a:sym typeface="Arial"/>
            </a:endParaRPr>
          </a:p>
        </p:txBody>
      </p:sp>
      <p:sp>
        <p:nvSpPr>
          <p:cNvPr id="559" name="Google Shape;559;p33"/>
          <p:cNvSpPr/>
          <p:nvPr/>
        </p:nvSpPr>
        <p:spPr>
          <a:xfrm>
            <a:off x="723900" y="1460500"/>
            <a:ext cx="2343150" cy="806450"/>
          </a:xfrm>
          <a:prstGeom prst="roundRect">
            <a:avLst>
              <a:gd fmla="val 16667" name="adj"/>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Phong trào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34"/>
          <p:cNvSpPr/>
          <p:nvPr/>
        </p:nvSpPr>
        <p:spPr>
          <a:xfrm>
            <a:off x="444500" y="431800"/>
            <a:ext cx="2051050" cy="838200"/>
          </a:xfrm>
          <a:prstGeom prst="rightArrow">
            <a:avLst>
              <a:gd fmla="val 50000" name="adj1"/>
              <a:gd fmla="val 50000" name="adj2"/>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Mua bán đồng phục</a:t>
            </a:r>
            <a:endParaRPr b="0" i="0" sz="1400" u="none" cap="none" strike="noStrike">
              <a:solidFill>
                <a:srgbClr val="000000"/>
              </a:solidFill>
              <a:latin typeface="Arial"/>
              <a:ea typeface="Arial"/>
              <a:cs typeface="Arial"/>
              <a:sym typeface="Arial"/>
            </a:endParaRPr>
          </a:p>
        </p:txBody>
      </p:sp>
      <p:sp>
        <p:nvSpPr>
          <p:cNvPr id="565" name="Google Shape;565;p34"/>
          <p:cNvSpPr/>
          <p:nvPr/>
        </p:nvSpPr>
        <p:spPr>
          <a:xfrm>
            <a:off x="4914900" y="1892300"/>
            <a:ext cx="1854200" cy="609600"/>
          </a:xfrm>
          <a:prstGeom prst="roundRect">
            <a:avLst>
              <a:gd fmla="val 16667" name="adj"/>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Biết trước số lượng</a:t>
            </a:r>
            <a:endParaRPr b="0" i="0" sz="1400" u="none" cap="none" strike="noStrike">
              <a:solidFill>
                <a:srgbClr val="000000"/>
              </a:solidFill>
              <a:latin typeface="Arial"/>
              <a:ea typeface="Arial"/>
              <a:cs typeface="Arial"/>
              <a:sym typeface="Arial"/>
            </a:endParaRPr>
          </a:p>
        </p:txBody>
      </p:sp>
      <p:sp>
        <p:nvSpPr>
          <p:cNvPr id="566" name="Google Shape;566;p34"/>
          <p:cNvSpPr/>
          <p:nvPr/>
        </p:nvSpPr>
        <p:spPr>
          <a:xfrm>
            <a:off x="1397000" y="1892300"/>
            <a:ext cx="2000250" cy="609600"/>
          </a:xfrm>
          <a:prstGeom prst="roundRect">
            <a:avLst>
              <a:gd fmla="val 16667" name="adj"/>
            </a:avLst>
          </a:prstGeom>
          <a:noFill/>
          <a:ln cap="flat" cmpd="sng" w="254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Đặt</a:t>
            </a:r>
            <a:endParaRPr b="0" i="0" sz="1400" u="none" cap="none" strike="noStrike">
              <a:solidFill>
                <a:srgbClr val="000000"/>
              </a:solidFill>
              <a:latin typeface="Arial"/>
              <a:ea typeface="Arial"/>
              <a:cs typeface="Arial"/>
              <a:sym typeface="Arial"/>
            </a:endParaRPr>
          </a:p>
        </p:txBody>
      </p:sp>
      <p:cxnSp>
        <p:nvCxnSpPr>
          <p:cNvPr id="567" name="Google Shape;567;p34"/>
          <p:cNvCxnSpPr>
            <a:stCxn id="566" idx="3"/>
            <a:endCxn id="565" idx="1"/>
          </p:cNvCxnSpPr>
          <p:nvPr/>
        </p:nvCxnSpPr>
        <p:spPr>
          <a:xfrm>
            <a:off x="3397250" y="2197100"/>
            <a:ext cx="1517700" cy="0"/>
          </a:xfrm>
          <a:prstGeom prst="straightConnector1">
            <a:avLst/>
          </a:prstGeom>
          <a:noFill/>
          <a:ln cap="flat" cmpd="sng" w="9525">
            <a:solidFill>
              <a:srgbClr val="31EAFE"/>
            </a:solidFill>
            <a:prstDash val="solid"/>
            <a:round/>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35"/>
          <p:cNvSpPr/>
          <p:nvPr/>
        </p:nvSpPr>
        <p:spPr>
          <a:xfrm>
            <a:off x="438150" y="323850"/>
            <a:ext cx="2984500" cy="806450"/>
          </a:xfrm>
          <a:prstGeom prst="rightArrow">
            <a:avLst>
              <a:gd fmla="val 50000" name="adj1"/>
              <a:gd fmla="val 50000" name="adj2"/>
            </a:avLst>
          </a:prstGeom>
          <a:noFill/>
          <a:ln cap="flat" cmpd="sng" w="25400">
            <a:solidFill>
              <a:srgbClr val="31EAF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Máy xử lí chay nhựa tích điểm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3" name="Google Shape;573;p35"/>
          <p:cNvSpPr/>
          <p:nvPr/>
        </p:nvSpPr>
        <p:spPr>
          <a:xfrm>
            <a:off x="1089025" y="1435100"/>
            <a:ext cx="1936750" cy="6032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Điểm tích lũy</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231775" y="2501901"/>
            <a:ext cx="1936750" cy="6032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1 chay -&gt; 1 Điểm</a:t>
            </a:r>
            <a:endParaRPr b="0" i="0" sz="1400" u="none" cap="none" strike="noStrike">
              <a:solidFill>
                <a:srgbClr val="000000"/>
              </a:solidFill>
              <a:latin typeface="Arial"/>
              <a:ea typeface="Arial"/>
              <a:cs typeface="Arial"/>
              <a:sym typeface="Arial"/>
            </a:endParaRPr>
          </a:p>
        </p:txBody>
      </p:sp>
      <p:cxnSp>
        <p:nvCxnSpPr>
          <p:cNvPr id="575" name="Google Shape;575;p35"/>
          <p:cNvCxnSpPr>
            <a:stCxn id="573" idx="2"/>
            <a:endCxn id="574" idx="0"/>
          </p:cNvCxnSpPr>
          <p:nvPr/>
        </p:nvCxnSpPr>
        <p:spPr>
          <a:xfrm flipH="1">
            <a:off x="1200300" y="2038350"/>
            <a:ext cx="857100" cy="463500"/>
          </a:xfrm>
          <a:prstGeom prst="straightConnector1">
            <a:avLst/>
          </a:prstGeom>
          <a:noFill/>
          <a:ln cap="flat" cmpd="sng" w="9525">
            <a:solidFill>
              <a:srgbClr val="0096A7"/>
            </a:solidFill>
            <a:prstDash val="solid"/>
            <a:round/>
            <a:headEnd len="sm" w="sm" type="none"/>
            <a:tailEnd len="med" w="med" type="triangle"/>
          </a:ln>
        </p:spPr>
      </p:cxnSp>
      <p:sp>
        <p:nvSpPr>
          <p:cNvPr id="576" name="Google Shape;576;p35"/>
          <p:cNvSpPr/>
          <p:nvPr/>
        </p:nvSpPr>
        <p:spPr>
          <a:xfrm>
            <a:off x="4943475" y="1225550"/>
            <a:ext cx="1936750" cy="6032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Sử dụng điểm</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a:off x="3422650" y="2260602"/>
            <a:ext cx="2425700" cy="8064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Nhận được sự trợ giúp ưu tiên từ giáo viên ở trang “</a:t>
            </a:r>
            <a:r>
              <a:rPr b="0" i="0" lang="vi" sz="1400" u="none" cap="none" strike="noStrike">
                <a:solidFill>
                  <a:srgbClr val="EF8600"/>
                </a:solidFill>
                <a:latin typeface="Arial"/>
                <a:ea typeface="Arial"/>
                <a:cs typeface="Arial"/>
                <a:sym typeface="Arial"/>
              </a:rPr>
              <a:t>Wang Jack</a:t>
            </a:r>
            <a:r>
              <a:rPr b="0" i="0" lang="vi"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578" name="Google Shape;578;p35"/>
          <p:cNvCxnSpPr>
            <a:stCxn id="576" idx="2"/>
            <a:endCxn id="577" idx="0"/>
          </p:cNvCxnSpPr>
          <p:nvPr/>
        </p:nvCxnSpPr>
        <p:spPr>
          <a:xfrm flipH="1">
            <a:off x="4635650" y="1828800"/>
            <a:ext cx="1276200" cy="431700"/>
          </a:xfrm>
          <a:prstGeom prst="straightConnector1">
            <a:avLst/>
          </a:prstGeom>
          <a:noFill/>
          <a:ln cap="flat" cmpd="sng" w="9525">
            <a:solidFill>
              <a:srgbClr val="0096A7"/>
            </a:solidFill>
            <a:prstDash val="solid"/>
            <a:round/>
            <a:headEnd len="sm" w="sm" type="none"/>
            <a:tailEnd len="med" w="med" type="triangle"/>
          </a:ln>
        </p:spPr>
      </p:cxnSp>
      <p:sp>
        <p:nvSpPr>
          <p:cNvPr id="579" name="Google Shape;579;p35"/>
          <p:cNvSpPr/>
          <p:nvPr/>
        </p:nvSpPr>
        <p:spPr>
          <a:xfrm>
            <a:off x="6280150" y="2260602"/>
            <a:ext cx="2425700" cy="8064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Tăng điểm thi đua của lớp.</a:t>
            </a:r>
            <a:endParaRPr b="0" i="0" sz="1400" u="none" cap="none" strike="noStrike">
              <a:solidFill>
                <a:srgbClr val="000000"/>
              </a:solidFill>
              <a:latin typeface="Arial"/>
              <a:ea typeface="Arial"/>
              <a:cs typeface="Arial"/>
              <a:sym typeface="Arial"/>
            </a:endParaRPr>
          </a:p>
        </p:txBody>
      </p:sp>
      <p:cxnSp>
        <p:nvCxnSpPr>
          <p:cNvPr id="580" name="Google Shape;580;p35"/>
          <p:cNvCxnSpPr>
            <a:stCxn id="576" idx="2"/>
            <a:endCxn id="579" idx="0"/>
          </p:cNvCxnSpPr>
          <p:nvPr/>
        </p:nvCxnSpPr>
        <p:spPr>
          <a:xfrm>
            <a:off x="5911850" y="1828800"/>
            <a:ext cx="1581300" cy="431700"/>
          </a:xfrm>
          <a:prstGeom prst="straightConnector1">
            <a:avLst/>
          </a:prstGeom>
          <a:noFill/>
          <a:ln cap="flat" cmpd="sng" w="9525">
            <a:solidFill>
              <a:srgbClr val="0096A7"/>
            </a:solidFill>
            <a:prstDash val="solid"/>
            <a:round/>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grpSp>
        <p:nvGrpSpPr>
          <p:cNvPr id="585" name="Google Shape;585;g7917ef24ac_1_32"/>
          <p:cNvGrpSpPr/>
          <p:nvPr/>
        </p:nvGrpSpPr>
        <p:grpSpPr>
          <a:xfrm>
            <a:off x="311700" y="285750"/>
            <a:ext cx="8520600" cy="640200"/>
            <a:chOff x="311700" y="285750"/>
            <a:chExt cx="8520600" cy="640200"/>
          </a:xfrm>
        </p:grpSpPr>
        <p:sp>
          <p:nvSpPr>
            <p:cNvPr id="586" name="Google Shape;586;g7917ef24ac_1_32"/>
            <p:cNvSpPr/>
            <p:nvPr/>
          </p:nvSpPr>
          <p:spPr>
            <a:xfrm>
              <a:off x="311700" y="285750"/>
              <a:ext cx="85206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7" name="Google Shape;587;g7917ef24ac_1_32"/>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588" name="Google Shape;588;g7917ef24ac_1_32"/>
          <p:cNvSpPr txBox="1"/>
          <p:nvPr/>
        </p:nvSpPr>
        <p:spPr>
          <a:xfrm>
            <a:off x="3357375" y="285750"/>
            <a:ext cx="2524800" cy="6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000000"/>
                </a:solidFill>
                <a:latin typeface="Arial"/>
                <a:ea typeface="Arial"/>
                <a:cs typeface="Arial"/>
                <a:sym typeface="Arial"/>
              </a:rPr>
              <a:t>CÔNG CỤ</a:t>
            </a:r>
            <a:endParaRPr b="0" i="0" sz="2400" u="none" cap="none" strike="noStrike">
              <a:solidFill>
                <a:srgbClr val="000000"/>
              </a:solidFill>
              <a:latin typeface="Arial"/>
              <a:ea typeface="Arial"/>
              <a:cs typeface="Arial"/>
              <a:sym typeface="Arial"/>
            </a:endParaRPr>
          </a:p>
        </p:txBody>
      </p:sp>
      <p:sp>
        <p:nvSpPr>
          <p:cNvPr id="589" name="Google Shape;589;g7917ef24ac_1_32"/>
          <p:cNvSpPr/>
          <p:nvPr/>
        </p:nvSpPr>
        <p:spPr>
          <a:xfrm>
            <a:off x="311700" y="1364800"/>
            <a:ext cx="31398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CHỌN HỌC SINH KIỂM TRA MIỆNG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g7917ef24ac_1_46"/>
          <p:cNvSpPr/>
          <p:nvPr/>
        </p:nvSpPr>
        <p:spPr>
          <a:xfrm>
            <a:off x="3002100" y="129300"/>
            <a:ext cx="31398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CHỌN HỌC SINH KIỂM TRA MIỆNG</a:t>
            </a:r>
            <a:endParaRPr b="0" i="0" sz="1400" u="none" cap="none" strike="noStrike">
              <a:solidFill>
                <a:srgbClr val="000000"/>
              </a:solidFill>
              <a:latin typeface="Arial"/>
              <a:ea typeface="Arial"/>
              <a:cs typeface="Arial"/>
              <a:sym typeface="Arial"/>
            </a:endParaRPr>
          </a:p>
        </p:txBody>
      </p:sp>
      <p:sp>
        <p:nvSpPr>
          <p:cNvPr id="595" name="Google Shape;595;g7917ef24ac_1_46"/>
          <p:cNvSpPr/>
          <p:nvPr/>
        </p:nvSpPr>
        <p:spPr>
          <a:xfrm>
            <a:off x="482025" y="1302350"/>
            <a:ext cx="20697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7916"/>
              </a:lnSpc>
              <a:spcBef>
                <a:spcPts val="0"/>
              </a:spcBef>
              <a:spcAft>
                <a:spcPts val="0"/>
              </a:spcAft>
              <a:buClr>
                <a:schemeClr val="dk1"/>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Lọc những học đã trả bài</a:t>
            </a:r>
            <a:endParaRPr b="0" i="0" sz="1400" u="none" cap="none" strike="noStrike">
              <a:solidFill>
                <a:srgbClr val="000000"/>
              </a:solidFill>
              <a:latin typeface="Arial"/>
              <a:ea typeface="Arial"/>
              <a:cs typeface="Arial"/>
              <a:sym typeface="Arial"/>
            </a:endParaRPr>
          </a:p>
        </p:txBody>
      </p:sp>
      <p:sp>
        <p:nvSpPr>
          <p:cNvPr id="596" name="Google Shape;596;g7917ef24ac_1_46"/>
          <p:cNvSpPr/>
          <p:nvPr/>
        </p:nvSpPr>
        <p:spPr>
          <a:xfrm>
            <a:off x="1650400" y="2166650"/>
            <a:ext cx="26472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7916"/>
              </a:lnSpc>
              <a:spcBef>
                <a:spcPts val="0"/>
              </a:spcBef>
              <a:spcAft>
                <a:spcPts val="0"/>
              </a:spcAft>
              <a:buClr>
                <a:srgbClr val="000000"/>
              </a:buClr>
              <a:buSzPts val="1100"/>
              <a:buFont typeface="Arial"/>
              <a:buNone/>
            </a:pPr>
            <a:r>
              <a:rPr b="0" i="0" lang="vi" sz="1400" u="none" cap="none" strike="noStrike">
                <a:solidFill>
                  <a:schemeClr val="dk1"/>
                </a:solidFill>
                <a:latin typeface="Times New Roman"/>
                <a:ea typeface="Times New Roman"/>
                <a:cs typeface="Times New Roman"/>
                <a:sym typeface="Times New Roman"/>
              </a:rPr>
              <a:t>Lọc những hs trả bài điểm thấp.</a:t>
            </a:r>
            <a:endParaRPr b="0" i="0" sz="1400" u="none" cap="none" strike="noStrike">
              <a:solidFill>
                <a:srgbClr val="000000"/>
              </a:solidFill>
              <a:latin typeface="Arial"/>
              <a:ea typeface="Arial"/>
              <a:cs typeface="Arial"/>
              <a:sym typeface="Arial"/>
            </a:endParaRPr>
          </a:p>
        </p:txBody>
      </p:sp>
      <p:cxnSp>
        <p:nvCxnSpPr>
          <p:cNvPr id="597" name="Google Shape;597;g7917ef24ac_1_46"/>
          <p:cNvCxnSpPr>
            <a:stCxn id="595" idx="3"/>
            <a:endCxn id="596" idx="0"/>
          </p:cNvCxnSpPr>
          <p:nvPr/>
        </p:nvCxnSpPr>
        <p:spPr>
          <a:xfrm>
            <a:off x="2551725" y="1622450"/>
            <a:ext cx="422400" cy="544200"/>
          </a:xfrm>
          <a:prstGeom prst="bentConnector2">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793bf8a4ca_1_360"/>
          <p:cNvSpPr/>
          <p:nvPr/>
        </p:nvSpPr>
        <p:spPr>
          <a:xfrm>
            <a:off x="3802947" y="6409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CÔNG NGHỆ</a:t>
            </a:r>
            <a:endParaRPr b="0" i="0" sz="1400" u="none" cap="none" strike="noStrike">
              <a:solidFill>
                <a:srgbClr val="FFFFFF"/>
              </a:solidFill>
              <a:latin typeface="Arial"/>
              <a:ea typeface="Arial"/>
              <a:cs typeface="Arial"/>
              <a:sym typeface="Arial"/>
            </a:endParaRPr>
          </a:p>
        </p:txBody>
      </p:sp>
      <p:cxnSp>
        <p:nvCxnSpPr>
          <p:cNvPr id="103" name="Google Shape;103;g793bf8a4ca_1_360"/>
          <p:cNvCxnSpPr>
            <a:stCxn id="104" idx="0"/>
            <a:endCxn id="102" idx="2"/>
          </p:cNvCxnSpPr>
          <p:nvPr/>
        </p:nvCxnSpPr>
        <p:spPr>
          <a:xfrm rot="-5400000">
            <a:off x="2684872" y="102764"/>
            <a:ext cx="906300" cy="2867700"/>
          </a:xfrm>
          <a:prstGeom prst="bentConnector3">
            <a:avLst>
              <a:gd fmla="val 49999" name="adj1"/>
            </a:avLst>
          </a:prstGeom>
          <a:noFill/>
          <a:ln cap="flat" cmpd="sng" w="9525">
            <a:solidFill>
              <a:srgbClr val="C2C2C2"/>
            </a:solidFill>
            <a:prstDash val="solid"/>
            <a:round/>
            <a:headEnd len="sm" w="sm" type="none"/>
            <a:tailEnd len="sm" w="sm" type="none"/>
          </a:ln>
        </p:spPr>
      </p:cxnSp>
      <p:sp>
        <p:nvSpPr>
          <p:cNvPr id="105" name="Google Shape;105;g793bf8a4ca_1_360"/>
          <p:cNvSpPr/>
          <p:nvPr/>
        </p:nvSpPr>
        <p:spPr>
          <a:xfrm>
            <a:off x="122472" y="27915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TÍNH</a:t>
            </a:r>
            <a:endParaRPr b="0" i="0" sz="1400" u="none" cap="none" strike="noStrike">
              <a:solidFill>
                <a:srgbClr val="FFFFFF"/>
              </a:solidFill>
              <a:latin typeface="Arial"/>
              <a:ea typeface="Arial"/>
              <a:cs typeface="Arial"/>
              <a:sym typeface="Arial"/>
            </a:endParaRPr>
          </a:p>
        </p:txBody>
      </p:sp>
      <p:sp>
        <p:nvSpPr>
          <p:cNvPr id="106" name="Google Shape;106;g793bf8a4ca_1_360"/>
          <p:cNvSpPr/>
          <p:nvPr/>
        </p:nvSpPr>
        <p:spPr>
          <a:xfrm>
            <a:off x="1704297" y="27915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ĐIỆN THOẠI</a:t>
            </a:r>
            <a:endParaRPr b="0" i="0" sz="1400" u="none" cap="none" strike="noStrike">
              <a:solidFill>
                <a:srgbClr val="FFFFFF"/>
              </a:solidFill>
              <a:latin typeface="Arial"/>
              <a:ea typeface="Arial"/>
              <a:cs typeface="Arial"/>
              <a:sym typeface="Arial"/>
            </a:endParaRPr>
          </a:p>
        </p:txBody>
      </p:sp>
      <p:sp>
        <p:nvSpPr>
          <p:cNvPr id="104" name="Google Shape;104;g793bf8a4ca_1_360"/>
          <p:cNvSpPr/>
          <p:nvPr/>
        </p:nvSpPr>
        <p:spPr>
          <a:xfrm>
            <a:off x="935122" y="1989764"/>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App</a:t>
            </a:r>
            <a:endParaRPr b="0" i="0" sz="1400" u="none" cap="none" strike="noStrike">
              <a:solidFill>
                <a:srgbClr val="FFFFFF"/>
              </a:solidFill>
              <a:latin typeface="Arial"/>
              <a:ea typeface="Arial"/>
              <a:cs typeface="Arial"/>
              <a:sym typeface="Arial"/>
            </a:endParaRPr>
          </a:p>
        </p:txBody>
      </p:sp>
      <p:cxnSp>
        <p:nvCxnSpPr>
          <p:cNvPr id="107" name="Google Shape;107;g793bf8a4ca_1_360"/>
          <p:cNvCxnSpPr>
            <a:stCxn id="105" idx="0"/>
            <a:endCxn id="104" idx="2"/>
          </p:cNvCxnSpPr>
          <p:nvPr/>
        </p:nvCxnSpPr>
        <p:spPr>
          <a:xfrm rot="-5400000">
            <a:off x="1118172" y="2205526"/>
            <a:ext cx="359400" cy="812700"/>
          </a:xfrm>
          <a:prstGeom prst="bentConnector3">
            <a:avLst>
              <a:gd fmla="val 49988" name="adj1"/>
            </a:avLst>
          </a:prstGeom>
          <a:noFill/>
          <a:ln cap="flat" cmpd="sng" w="9525">
            <a:solidFill>
              <a:srgbClr val="C2C2C2"/>
            </a:solidFill>
            <a:prstDash val="solid"/>
            <a:round/>
            <a:headEnd len="sm" w="sm" type="none"/>
            <a:tailEnd len="sm" w="sm" type="none"/>
          </a:ln>
        </p:spPr>
      </p:cxnSp>
      <p:cxnSp>
        <p:nvCxnSpPr>
          <p:cNvPr id="108" name="Google Shape;108;g793bf8a4ca_1_360"/>
          <p:cNvCxnSpPr>
            <a:stCxn id="104" idx="2"/>
            <a:endCxn id="106" idx="0"/>
          </p:cNvCxnSpPr>
          <p:nvPr/>
        </p:nvCxnSpPr>
        <p:spPr>
          <a:xfrm flipH="1" rot="-5400000">
            <a:off x="1909072" y="2227364"/>
            <a:ext cx="359400" cy="769200"/>
          </a:xfrm>
          <a:prstGeom prst="bentConnector3">
            <a:avLst>
              <a:gd fmla="val 49988" name="adj1"/>
            </a:avLst>
          </a:prstGeom>
          <a:noFill/>
          <a:ln cap="flat" cmpd="sng" w="9525">
            <a:solidFill>
              <a:srgbClr val="C2C2C2"/>
            </a:solidFill>
            <a:prstDash val="solid"/>
            <a:round/>
            <a:headEnd len="sm" w="sm" type="none"/>
            <a:tailEnd len="sm" w="sm" type="none"/>
          </a:ln>
        </p:spPr>
      </p:cxnSp>
      <p:sp>
        <p:nvSpPr>
          <p:cNvPr id="109" name="Google Shape;109;g793bf8a4ca_1_360"/>
          <p:cNvSpPr/>
          <p:nvPr/>
        </p:nvSpPr>
        <p:spPr>
          <a:xfrm>
            <a:off x="7008847" y="19897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Website</a:t>
            </a:r>
            <a:endParaRPr b="0" i="0" sz="1400" u="none" cap="none" strike="noStrike">
              <a:solidFill>
                <a:srgbClr val="FFFFFF"/>
              </a:solidFill>
              <a:latin typeface="Arial"/>
              <a:ea typeface="Arial"/>
              <a:cs typeface="Arial"/>
              <a:sym typeface="Arial"/>
            </a:endParaRPr>
          </a:p>
        </p:txBody>
      </p:sp>
      <p:cxnSp>
        <p:nvCxnSpPr>
          <p:cNvPr id="110" name="Google Shape;110;g793bf8a4ca_1_360"/>
          <p:cNvCxnSpPr/>
          <p:nvPr/>
        </p:nvCxnSpPr>
        <p:spPr>
          <a:xfrm>
            <a:off x="4572097" y="1083426"/>
            <a:ext cx="3205800" cy="906300"/>
          </a:xfrm>
          <a:prstGeom prst="bentConnector3">
            <a:avLst>
              <a:gd fmla="val 0" name="adj1"/>
            </a:avLst>
          </a:prstGeom>
          <a:noFill/>
          <a:ln cap="flat" cmpd="sng" w="9525">
            <a:solidFill>
              <a:srgbClr val="C2C2C2"/>
            </a:solidFill>
            <a:prstDash val="solid"/>
            <a:round/>
            <a:headEnd len="sm" w="sm" type="none"/>
            <a:tailEnd len="sm" w="sm" type="none"/>
          </a:ln>
        </p:spPr>
      </p:cxnSp>
      <p:sp>
        <p:nvSpPr>
          <p:cNvPr id="111" name="Google Shape;111;g793bf8a4ca_1_360"/>
          <p:cNvSpPr/>
          <p:nvPr/>
        </p:nvSpPr>
        <p:spPr>
          <a:xfrm>
            <a:off x="7008847" y="27544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Mọi nền tảng</a:t>
            </a:r>
            <a:endParaRPr b="0" i="0" sz="1400" u="none" cap="none" strike="noStrike">
              <a:solidFill>
                <a:srgbClr val="FFFFFF"/>
              </a:solidFill>
              <a:latin typeface="Arial"/>
              <a:ea typeface="Arial"/>
              <a:cs typeface="Arial"/>
              <a:sym typeface="Arial"/>
            </a:endParaRPr>
          </a:p>
        </p:txBody>
      </p:sp>
      <p:sp>
        <p:nvSpPr>
          <p:cNvPr id="112" name="Google Shape;112;g793bf8a4ca_1_360"/>
          <p:cNvSpPr/>
          <p:nvPr/>
        </p:nvSpPr>
        <p:spPr>
          <a:xfrm>
            <a:off x="2670548" y="1989764"/>
            <a:ext cx="1538100" cy="442500"/>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Tìm dữ liệu phản hồi nhanh</a:t>
            </a:r>
            <a:endParaRPr b="0" i="0" sz="1400" u="none" cap="none" strike="noStrike">
              <a:solidFill>
                <a:srgbClr val="FFFFFF"/>
              </a:solidFill>
              <a:latin typeface="Arial"/>
              <a:ea typeface="Arial"/>
              <a:cs typeface="Arial"/>
              <a:sym typeface="Arial"/>
            </a:endParaRPr>
          </a:p>
        </p:txBody>
      </p:sp>
      <p:cxnSp>
        <p:nvCxnSpPr>
          <p:cNvPr id="113" name="Google Shape;113;g793bf8a4ca_1_360"/>
          <p:cNvCxnSpPr>
            <a:stCxn id="104" idx="3"/>
            <a:endCxn id="112" idx="1"/>
          </p:cNvCxnSpPr>
          <p:nvPr/>
        </p:nvCxnSpPr>
        <p:spPr>
          <a:xfrm>
            <a:off x="2473222" y="2211014"/>
            <a:ext cx="197400" cy="0"/>
          </a:xfrm>
          <a:prstGeom prst="straightConnector1">
            <a:avLst/>
          </a:prstGeom>
          <a:noFill/>
          <a:ln cap="flat" cmpd="sng" w="9525">
            <a:solidFill>
              <a:srgbClr val="000000"/>
            </a:solidFill>
            <a:prstDash val="solid"/>
            <a:round/>
            <a:headEnd len="sm" w="sm" type="none"/>
            <a:tailEnd len="med" w="med" type="triangle"/>
          </a:ln>
        </p:spPr>
      </p:cxnSp>
      <p:sp>
        <p:nvSpPr>
          <p:cNvPr id="114" name="Google Shape;114;g793bf8a4ca_1_360"/>
          <p:cNvSpPr/>
          <p:nvPr/>
        </p:nvSpPr>
        <p:spPr>
          <a:xfrm>
            <a:off x="5212806" y="1989676"/>
            <a:ext cx="1538100" cy="442500"/>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Cho người dùng trải nghiệm thử</a:t>
            </a:r>
            <a:endParaRPr b="0" i="0" sz="1400" u="none" cap="none" strike="noStrike">
              <a:solidFill>
                <a:srgbClr val="FFFFFF"/>
              </a:solidFill>
              <a:latin typeface="Arial"/>
              <a:ea typeface="Arial"/>
              <a:cs typeface="Arial"/>
              <a:sym typeface="Arial"/>
            </a:endParaRPr>
          </a:p>
        </p:txBody>
      </p:sp>
      <p:cxnSp>
        <p:nvCxnSpPr>
          <p:cNvPr id="115" name="Google Shape;115;g793bf8a4ca_1_360"/>
          <p:cNvCxnSpPr>
            <a:stCxn id="109" idx="1"/>
            <a:endCxn id="114" idx="3"/>
          </p:cNvCxnSpPr>
          <p:nvPr/>
        </p:nvCxnSpPr>
        <p:spPr>
          <a:xfrm rot="10800000">
            <a:off x="6750847" y="2211026"/>
            <a:ext cx="258000" cy="0"/>
          </a:xfrm>
          <a:prstGeom prst="straightConnector1">
            <a:avLst/>
          </a:prstGeom>
          <a:noFill/>
          <a:ln cap="flat" cmpd="sng" w="9525">
            <a:solidFill>
              <a:srgbClr val="000000"/>
            </a:solidFill>
            <a:prstDash val="solid"/>
            <a:round/>
            <a:headEnd len="sm" w="sm" type="none"/>
            <a:tailEnd len="med" w="med" type="triangle"/>
          </a:ln>
        </p:spPr>
      </p:cxnSp>
      <p:cxnSp>
        <p:nvCxnSpPr>
          <p:cNvPr id="116" name="Google Shape;116;g793bf8a4ca_1_360"/>
          <p:cNvCxnSpPr>
            <a:stCxn id="109" idx="2"/>
            <a:endCxn id="111" idx="0"/>
          </p:cNvCxnSpPr>
          <p:nvPr/>
        </p:nvCxnSpPr>
        <p:spPr>
          <a:xfrm>
            <a:off x="7777897" y="2432276"/>
            <a:ext cx="0" cy="322200"/>
          </a:xfrm>
          <a:prstGeom prst="straightConnector1">
            <a:avLst/>
          </a:prstGeom>
          <a:noFill/>
          <a:ln cap="flat" cmpd="sng" w="9525">
            <a:solidFill>
              <a:schemeClr val="dk1"/>
            </a:solidFill>
            <a:prstDash val="solid"/>
            <a:round/>
            <a:headEnd len="sm" w="sm" type="none"/>
            <a:tailEnd len="med" w="med" type="triangle"/>
          </a:ln>
        </p:spPr>
      </p:cxnSp>
      <p:sp>
        <p:nvSpPr>
          <p:cNvPr id="117" name="Google Shape;117;g793bf8a4ca_1_360"/>
          <p:cNvSpPr/>
          <p:nvPr/>
        </p:nvSpPr>
        <p:spPr>
          <a:xfrm>
            <a:off x="3802847" y="1966307"/>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AI</a:t>
            </a:r>
            <a:endParaRPr b="0" i="0" sz="1400" u="none" cap="none" strike="noStrike">
              <a:solidFill>
                <a:srgbClr val="FFFFFF"/>
              </a:solidFill>
              <a:latin typeface="Arial"/>
              <a:ea typeface="Arial"/>
              <a:cs typeface="Arial"/>
              <a:sym typeface="Arial"/>
            </a:endParaRPr>
          </a:p>
        </p:txBody>
      </p:sp>
      <p:sp>
        <p:nvSpPr>
          <p:cNvPr id="118" name="Google Shape;118;g793bf8a4ca_1_360"/>
          <p:cNvSpPr/>
          <p:nvPr/>
        </p:nvSpPr>
        <p:spPr>
          <a:xfrm>
            <a:off x="1065572" y="3957552"/>
            <a:ext cx="6905767" cy="906295"/>
          </a:xfrm>
          <a:prstGeom prst="roundRect">
            <a:avLst>
              <a:gd fmla="val 16667" name="adj"/>
            </a:avLst>
          </a:prstGeom>
          <a:solidFill>
            <a:schemeClr val="accent3"/>
          </a:solidFill>
          <a:ln cap="flat" cmpd="sng" w="25400">
            <a:solidFill>
              <a:srgbClr val="5769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lt1"/>
                </a:solidFill>
                <a:latin typeface="Arial"/>
                <a:ea typeface="Arial"/>
                <a:cs typeface="Arial"/>
                <a:sym typeface="Arial"/>
              </a:rPr>
              <a:t>AI viết tắc của từ “</a:t>
            </a:r>
            <a:r>
              <a:rPr b="0" i="1" lang="vi" sz="1400" u="none" cap="none" strike="noStrike">
                <a:solidFill>
                  <a:schemeClr val="lt1"/>
                </a:solidFill>
                <a:latin typeface="Arial"/>
                <a:ea typeface="Arial"/>
                <a:cs typeface="Arial"/>
                <a:sym typeface="Arial"/>
              </a:rPr>
              <a:t>Artificial Intelligence</a:t>
            </a:r>
            <a:r>
              <a:rPr b="0" i="0" lang="vi" sz="1400" u="none" cap="none" strike="noStrike">
                <a:solidFill>
                  <a:schemeClr val="lt1"/>
                </a:solidFill>
                <a:latin typeface="Arial"/>
                <a:ea typeface="Arial"/>
                <a:cs typeface="Arial"/>
                <a:sym typeface="Arial"/>
              </a:rPr>
              <a:t>” ‘A lít phi sồ In te lé sion’ là trí tuệ nhân tạo tự động xử lý các quá trình do người lập trình đặt</a:t>
            </a:r>
            <a:endParaRPr/>
          </a:p>
        </p:txBody>
      </p:sp>
      <p:cxnSp>
        <p:nvCxnSpPr>
          <p:cNvPr id="119" name="Google Shape;119;g793bf8a4ca_1_360"/>
          <p:cNvCxnSpPr>
            <a:stCxn id="102" idx="2"/>
            <a:endCxn id="117" idx="0"/>
          </p:cNvCxnSpPr>
          <p:nvPr/>
        </p:nvCxnSpPr>
        <p:spPr>
          <a:xfrm flipH="1" rot="-5400000">
            <a:off x="4130847" y="1524626"/>
            <a:ext cx="882900" cy="600"/>
          </a:xfrm>
          <a:prstGeom prst="bentConnector3">
            <a:avLst>
              <a:gd fmla="val 49996" name="adj1"/>
            </a:avLst>
          </a:prstGeom>
          <a:noFill/>
          <a:ln cap="flat" cmpd="sng" w="9525">
            <a:solidFill>
              <a:srgbClr val="C2C2C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3"/>
                                        </p:tgtEl>
                                      </p:cBhvr>
                                    </p:animEffect>
                                    <p:set>
                                      <p:cBhvr>
                                        <p:cTn dur="1" fill="hold">
                                          <p:stCondLst>
                                            <p:cond delay="500"/>
                                          </p:stCondLst>
                                        </p:cTn>
                                        <p:tgtEl>
                                          <p:spTgt spid="1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2"/>
                                        </p:tgtEl>
                                      </p:cBhvr>
                                    </p:animEffect>
                                    <p:set>
                                      <p:cBhvr>
                                        <p:cTn dur="1" fill="hold">
                                          <p:stCondLst>
                                            <p:cond delay="500"/>
                                          </p:stCondLst>
                                        </p:cTn>
                                        <p:tgtEl>
                                          <p:spTgt spid="1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5"/>
                                        </p:tgtEl>
                                      </p:cBhvr>
                                    </p:animEffect>
                                    <p:set>
                                      <p:cBhvr>
                                        <p:cTn dur="1" fill="hold">
                                          <p:stCondLst>
                                            <p:cond delay="500"/>
                                          </p:stCondLst>
                                        </p:cTn>
                                        <p:tgtEl>
                                          <p:spTgt spid="1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4"/>
                                        </p:tgtEl>
                                      </p:cBhvr>
                                    </p:animEffect>
                                    <p:set>
                                      <p:cBhvr>
                                        <p:cTn dur="1" fill="hold">
                                          <p:stCondLst>
                                            <p:cond delay="500"/>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36"/>
          <p:cNvSpPr/>
          <p:nvPr/>
        </p:nvSpPr>
        <p:spPr>
          <a:xfrm>
            <a:off x="381000" y="311150"/>
            <a:ext cx="1549400" cy="812800"/>
          </a:xfrm>
          <a:prstGeom prst="rightArrow">
            <a:avLst>
              <a:gd fmla="val 50000" name="adj1"/>
              <a:gd fmla="val 50000" name="adj2"/>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Công cụ</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482600" y="1435100"/>
            <a:ext cx="1752600" cy="520700"/>
          </a:xfrm>
          <a:prstGeom prst="roundRect">
            <a:avLst>
              <a:gd fmla="val 16667" name="adj"/>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Sắp thời khóa biểu</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2492600" y="1435100"/>
            <a:ext cx="1752600" cy="520700"/>
          </a:xfrm>
          <a:prstGeom prst="roundRect">
            <a:avLst>
              <a:gd fmla="val 16667" name="adj"/>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Nghỉ phép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37"/>
          <p:cNvSpPr/>
          <p:nvPr/>
        </p:nvSpPr>
        <p:spPr>
          <a:xfrm>
            <a:off x="381000" y="311150"/>
            <a:ext cx="1549400" cy="812800"/>
          </a:xfrm>
          <a:prstGeom prst="rightArrow">
            <a:avLst>
              <a:gd fmla="val 50000" name="adj1"/>
              <a:gd fmla="val 50000" name="adj2"/>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Công cụ</a:t>
            </a:r>
            <a:endParaRPr b="0" i="0" sz="1400" u="none" cap="none" strike="noStrike">
              <a:solidFill>
                <a:srgbClr val="000000"/>
              </a:solidFill>
              <a:latin typeface="Arial"/>
              <a:ea typeface="Arial"/>
              <a:cs typeface="Arial"/>
              <a:sym typeface="Arial"/>
            </a:endParaRPr>
          </a:p>
        </p:txBody>
      </p:sp>
      <p:sp>
        <p:nvSpPr>
          <p:cNvPr id="610" name="Google Shape;610;p37"/>
          <p:cNvSpPr/>
          <p:nvPr/>
        </p:nvSpPr>
        <p:spPr>
          <a:xfrm>
            <a:off x="2819400" y="457200"/>
            <a:ext cx="1752600" cy="520700"/>
          </a:xfrm>
          <a:prstGeom prst="roundRect">
            <a:avLst>
              <a:gd fmla="val 16667" name="adj"/>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Nghỉ phép</a:t>
            </a:r>
            <a:endParaRPr b="0" i="0" sz="1400" u="none" cap="none" strike="noStrike">
              <a:solidFill>
                <a:srgbClr val="000000"/>
              </a:solidFill>
              <a:latin typeface="Arial"/>
              <a:ea typeface="Arial"/>
              <a:cs typeface="Arial"/>
              <a:sym typeface="Arial"/>
            </a:endParaRPr>
          </a:p>
        </p:txBody>
      </p:sp>
      <p:sp>
        <p:nvSpPr>
          <p:cNvPr id="611" name="Google Shape;611;p37"/>
          <p:cNvSpPr/>
          <p:nvPr/>
        </p:nvSpPr>
        <p:spPr>
          <a:xfrm>
            <a:off x="1482600" y="1402989"/>
            <a:ext cx="1613400" cy="61920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HS</a:t>
            </a:r>
            <a:endParaRPr b="0" i="0" sz="1400" u="none" cap="none" strike="noStrike">
              <a:solidFill>
                <a:srgbClr val="000000"/>
              </a:solidFill>
              <a:latin typeface="Arial"/>
              <a:ea typeface="Arial"/>
              <a:cs typeface="Arial"/>
              <a:sym typeface="Arial"/>
            </a:endParaRPr>
          </a:p>
        </p:txBody>
      </p:sp>
      <p:sp>
        <p:nvSpPr>
          <p:cNvPr id="612" name="Google Shape;612;p37"/>
          <p:cNvSpPr/>
          <p:nvPr/>
        </p:nvSpPr>
        <p:spPr>
          <a:xfrm>
            <a:off x="277500" y="3884838"/>
            <a:ext cx="1843800" cy="818099"/>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Xát nhận bằng: Ghi âm giọng nói phụ huynh</a:t>
            </a:r>
            <a:endParaRPr b="0" i="0" sz="1400" u="none" cap="none" strike="noStrike">
              <a:solidFill>
                <a:srgbClr val="000000"/>
              </a:solidFill>
              <a:latin typeface="Arial"/>
              <a:ea typeface="Arial"/>
              <a:cs typeface="Arial"/>
              <a:sym typeface="Arial"/>
            </a:endParaRPr>
          </a:p>
        </p:txBody>
      </p:sp>
      <p:sp>
        <p:nvSpPr>
          <p:cNvPr id="613" name="Google Shape;613;p37"/>
          <p:cNvSpPr/>
          <p:nvPr/>
        </p:nvSpPr>
        <p:spPr>
          <a:xfrm>
            <a:off x="2620800" y="2305944"/>
            <a:ext cx="16134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Trong trường học</a:t>
            </a:r>
            <a:endParaRPr b="0" i="0" sz="1400" u="none" cap="none" strike="noStrike">
              <a:solidFill>
                <a:srgbClr val="000000"/>
              </a:solidFill>
              <a:latin typeface="Arial"/>
              <a:ea typeface="Arial"/>
              <a:cs typeface="Arial"/>
              <a:sym typeface="Arial"/>
            </a:endParaRPr>
          </a:p>
        </p:txBody>
      </p:sp>
      <p:sp>
        <p:nvSpPr>
          <p:cNvPr id="614" name="Google Shape;614;p37"/>
          <p:cNvSpPr/>
          <p:nvPr/>
        </p:nvSpPr>
        <p:spPr>
          <a:xfrm>
            <a:off x="1393500" y="3069966"/>
            <a:ext cx="16134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Học sinh tạo đơn</a:t>
            </a:r>
            <a:endParaRPr b="0" i="0" sz="1400" u="none" cap="none" strike="noStrike">
              <a:solidFill>
                <a:srgbClr val="000000"/>
              </a:solidFill>
              <a:latin typeface="Arial"/>
              <a:ea typeface="Arial"/>
              <a:cs typeface="Arial"/>
              <a:sym typeface="Arial"/>
            </a:endParaRPr>
          </a:p>
        </p:txBody>
      </p:sp>
      <p:sp>
        <p:nvSpPr>
          <p:cNvPr id="615" name="Google Shape;615;p37"/>
          <p:cNvSpPr/>
          <p:nvPr/>
        </p:nvSpPr>
        <p:spPr>
          <a:xfrm>
            <a:off x="392700" y="2310661"/>
            <a:ext cx="16134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Ở xa</a:t>
            </a:r>
            <a:endParaRPr b="0" i="0" sz="1400" u="none" cap="none" strike="noStrike">
              <a:solidFill>
                <a:srgbClr val="000000"/>
              </a:solidFill>
              <a:latin typeface="Arial"/>
              <a:ea typeface="Arial"/>
              <a:cs typeface="Arial"/>
              <a:sym typeface="Arial"/>
            </a:endParaRPr>
          </a:p>
        </p:txBody>
      </p:sp>
      <p:cxnSp>
        <p:nvCxnSpPr>
          <p:cNvPr id="616" name="Google Shape;616;p37"/>
          <p:cNvCxnSpPr>
            <a:stCxn id="611" idx="4"/>
            <a:endCxn id="615" idx="0"/>
          </p:cNvCxnSpPr>
          <p:nvPr/>
        </p:nvCxnSpPr>
        <p:spPr>
          <a:xfrm flipH="1">
            <a:off x="1199400" y="2022189"/>
            <a:ext cx="1089900" cy="288600"/>
          </a:xfrm>
          <a:prstGeom prst="straightConnector1">
            <a:avLst/>
          </a:prstGeom>
          <a:noFill/>
          <a:ln cap="flat" cmpd="sng" w="9525">
            <a:solidFill>
              <a:srgbClr val="FDA739"/>
            </a:solidFill>
            <a:prstDash val="solid"/>
            <a:round/>
            <a:headEnd len="sm" w="sm" type="none"/>
            <a:tailEnd len="med" w="med" type="triangle"/>
          </a:ln>
        </p:spPr>
      </p:cxnSp>
      <p:cxnSp>
        <p:nvCxnSpPr>
          <p:cNvPr id="617" name="Google Shape;617;p37"/>
          <p:cNvCxnSpPr>
            <a:stCxn id="615" idx="2"/>
            <a:endCxn id="614" idx="0"/>
          </p:cNvCxnSpPr>
          <p:nvPr/>
        </p:nvCxnSpPr>
        <p:spPr>
          <a:xfrm>
            <a:off x="1199400" y="2814661"/>
            <a:ext cx="1000800" cy="255300"/>
          </a:xfrm>
          <a:prstGeom prst="straightConnector1">
            <a:avLst/>
          </a:prstGeom>
          <a:noFill/>
          <a:ln cap="flat" cmpd="sng" w="9525">
            <a:solidFill>
              <a:srgbClr val="FDA739"/>
            </a:solidFill>
            <a:prstDash val="solid"/>
            <a:round/>
            <a:headEnd len="sm" w="sm" type="none"/>
            <a:tailEnd len="med" w="med" type="triangle"/>
          </a:ln>
        </p:spPr>
      </p:cxnSp>
      <p:cxnSp>
        <p:nvCxnSpPr>
          <p:cNvPr id="618" name="Google Shape;618;p37"/>
          <p:cNvCxnSpPr>
            <a:stCxn id="614" idx="2"/>
            <a:endCxn id="612" idx="0"/>
          </p:cNvCxnSpPr>
          <p:nvPr/>
        </p:nvCxnSpPr>
        <p:spPr>
          <a:xfrm flipH="1">
            <a:off x="1199400" y="3573966"/>
            <a:ext cx="1000800" cy="310800"/>
          </a:xfrm>
          <a:prstGeom prst="straightConnector1">
            <a:avLst/>
          </a:prstGeom>
          <a:noFill/>
          <a:ln cap="flat" cmpd="sng" w="9525">
            <a:solidFill>
              <a:srgbClr val="FDA739"/>
            </a:solidFill>
            <a:prstDash val="solid"/>
            <a:round/>
            <a:headEnd len="sm" w="sm" type="none"/>
            <a:tailEnd len="med" w="med" type="triangle"/>
          </a:ln>
        </p:spPr>
      </p:cxnSp>
      <p:cxnSp>
        <p:nvCxnSpPr>
          <p:cNvPr id="619" name="Google Shape;619;p37"/>
          <p:cNvCxnSpPr>
            <a:stCxn id="611" idx="4"/>
            <a:endCxn id="613" idx="0"/>
          </p:cNvCxnSpPr>
          <p:nvPr/>
        </p:nvCxnSpPr>
        <p:spPr>
          <a:xfrm>
            <a:off x="2289300" y="2022189"/>
            <a:ext cx="1138200" cy="283800"/>
          </a:xfrm>
          <a:prstGeom prst="straightConnector1">
            <a:avLst/>
          </a:prstGeom>
          <a:noFill/>
          <a:ln cap="flat" cmpd="sng" w="9525">
            <a:solidFill>
              <a:srgbClr val="FDA739"/>
            </a:solidFill>
            <a:prstDash val="solid"/>
            <a:round/>
            <a:headEnd len="sm" w="sm" type="none"/>
            <a:tailEnd len="med" w="med" type="triangle"/>
          </a:ln>
        </p:spPr>
      </p:cxnSp>
      <p:sp>
        <p:nvSpPr>
          <p:cNvPr id="620" name="Google Shape;620;p37"/>
          <p:cNvSpPr/>
          <p:nvPr/>
        </p:nvSpPr>
        <p:spPr>
          <a:xfrm>
            <a:off x="2592301" y="3884838"/>
            <a:ext cx="1670397" cy="720398"/>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Giáo viên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 quét mã QR và Xát nhận</a:t>
            </a:r>
            <a:endParaRPr b="0" i="0" sz="1400" u="none" cap="none" strike="noStrike">
              <a:solidFill>
                <a:srgbClr val="000000"/>
              </a:solidFill>
              <a:latin typeface="Arial"/>
              <a:ea typeface="Arial"/>
              <a:cs typeface="Arial"/>
              <a:sym typeface="Arial"/>
            </a:endParaRPr>
          </a:p>
        </p:txBody>
      </p:sp>
      <p:cxnSp>
        <p:nvCxnSpPr>
          <p:cNvPr id="621" name="Google Shape;621;p37"/>
          <p:cNvCxnSpPr>
            <a:stCxn id="613" idx="2"/>
            <a:endCxn id="614" idx="0"/>
          </p:cNvCxnSpPr>
          <p:nvPr/>
        </p:nvCxnSpPr>
        <p:spPr>
          <a:xfrm flipH="1">
            <a:off x="2200200" y="2809944"/>
            <a:ext cx="1227300" cy="260100"/>
          </a:xfrm>
          <a:prstGeom prst="straightConnector1">
            <a:avLst/>
          </a:prstGeom>
          <a:noFill/>
          <a:ln cap="flat" cmpd="sng" w="9525">
            <a:solidFill>
              <a:srgbClr val="FDA739"/>
            </a:solidFill>
            <a:prstDash val="solid"/>
            <a:round/>
            <a:headEnd len="sm" w="sm" type="none"/>
            <a:tailEnd len="med" w="med" type="triangle"/>
          </a:ln>
        </p:spPr>
      </p:cxnSp>
      <p:sp>
        <p:nvSpPr>
          <p:cNvPr id="622" name="Google Shape;622;p37"/>
          <p:cNvSpPr/>
          <p:nvPr/>
        </p:nvSpPr>
        <p:spPr>
          <a:xfrm>
            <a:off x="5961002" y="1402989"/>
            <a:ext cx="1613400" cy="619200"/>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Giáo viên</a:t>
            </a:r>
            <a:endParaRPr b="0" i="0" sz="1400" u="none" cap="none" strike="noStrike">
              <a:solidFill>
                <a:srgbClr val="000000"/>
              </a:solidFill>
              <a:latin typeface="Arial"/>
              <a:ea typeface="Arial"/>
              <a:cs typeface="Arial"/>
              <a:sym typeface="Arial"/>
            </a:endParaRPr>
          </a:p>
        </p:txBody>
      </p:sp>
      <p:cxnSp>
        <p:nvCxnSpPr>
          <p:cNvPr id="623" name="Google Shape;623;p37"/>
          <p:cNvCxnSpPr>
            <a:stCxn id="614" idx="2"/>
            <a:endCxn id="620" idx="0"/>
          </p:cNvCxnSpPr>
          <p:nvPr/>
        </p:nvCxnSpPr>
        <p:spPr>
          <a:xfrm>
            <a:off x="2200200" y="3573966"/>
            <a:ext cx="1227300" cy="310800"/>
          </a:xfrm>
          <a:prstGeom prst="straightConnector1">
            <a:avLst/>
          </a:prstGeom>
          <a:noFill/>
          <a:ln cap="flat" cmpd="sng" w="9525">
            <a:solidFill>
              <a:srgbClr val="FDA739"/>
            </a:solidFill>
            <a:prstDash val="solid"/>
            <a:round/>
            <a:headEnd len="sm" w="sm" type="none"/>
            <a:tailEnd len="med" w="med" type="triangle"/>
          </a:ln>
        </p:spPr>
      </p:cxnSp>
      <p:sp>
        <p:nvSpPr>
          <p:cNvPr id="624" name="Google Shape;624;p37"/>
          <p:cNvSpPr/>
          <p:nvPr/>
        </p:nvSpPr>
        <p:spPr>
          <a:xfrm>
            <a:off x="5961002" y="2435757"/>
            <a:ext cx="16134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Tạo đơn</a:t>
            </a:r>
            <a:endParaRPr b="0" i="0" sz="1400" u="none" cap="none" strike="noStrike">
              <a:solidFill>
                <a:srgbClr val="000000"/>
              </a:solidFill>
              <a:latin typeface="Arial"/>
              <a:ea typeface="Arial"/>
              <a:cs typeface="Arial"/>
              <a:sym typeface="Arial"/>
            </a:endParaRPr>
          </a:p>
        </p:txBody>
      </p:sp>
      <p:cxnSp>
        <p:nvCxnSpPr>
          <p:cNvPr id="625" name="Google Shape;625;p37"/>
          <p:cNvCxnSpPr>
            <a:stCxn id="622" idx="4"/>
            <a:endCxn id="624" idx="0"/>
          </p:cNvCxnSpPr>
          <p:nvPr/>
        </p:nvCxnSpPr>
        <p:spPr>
          <a:xfrm>
            <a:off x="6767702" y="2022189"/>
            <a:ext cx="0" cy="413700"/>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8"/>
          <p:cNvSpPr/>
          <p:nvPr/>
        </p:nvSpPr>
        <p:spPr>
          <a:xfrm>
            <a:off x="381000" y="311150"/>
            <a:ext cx="1549400" cy="812800"/>
          </a:xfrm>
          <a:prstGeom prst="rightArrow">
            <a:avLst>
              <a:gd fmla="val 50000" name="adj1"/>
              <a:gd fmla="val 50000" name="adj2"/>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Công cụ</a:t>
            </a:r>
            <a:endParaRPr b="0" i="0" sz="1400" u="none" cap="none" strike="noStrike">
              <a:solidFill>
                <a:srgbClr val="000000"/>
              </a:solidFill>
              <a:latin typeface="Arial"/>
              <a:ea typeface="Arial"/>
              <a:cs typeface="Arial"/>
              <a:sym typeface="Arial"/>
            </a:endParaRPr>
          </a:p>
        </p:txBody>
      </p:sp>
      <p:sp>
        <p:nvSpPr>
          <p:cNvPr id="631" name="Google Shape;631;p38"/>
          <p:cNvSpPr/>
          <p:nvPr/>
        </p:nvSpPr>
        <p:spPr>
          <a:xfrm>
            <a:off x="2819400" y="457200"/>
            <a:ext cx="1752600" cy="520700"/>
          </a:xfrm>
          <a:prstGeom prst="roundRect">
            <a:avLst>
              <a:gd fmla="val 16667" name="adj"/>
            </a:avLst>
          </a:prstGeom>
          <a:solidFill>
            <a:srgbClr val="B2B2B2"/>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Nghỉ phép</a:t>
            </a:r>
            <a:endParaRPr b="0" i="0" sz="1400" u="none" cap="none" strike="noStrike">
              <a:solidFill>
                <a:srgbClr val="000000"/>
              </a:solidFill>
              <a:latin typeface="Arial"/>
              <a:ea typeface="Arial"/>
              <a:cs typeface="Arial"/>
              <a:sym typeface="Arial"/>
            </a:endParaRPr>
          </a:p>
        </p:txBody>
      </p:sp>
      <p:sp>
        <p:nvSpPr>
          <p:cNvPr id="632" name="Google Shape;632;p38"/>
          <p:cNvSpPr/>
          <p:nvPr/>
        </p:nvSpPr>
        <p:spPr>
          <a:xfrm>
            <a:off x="381000" y="1677061"/>
            <a:ext cx="26169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Liên kết với Sổ đầu bài</a:t>
            </a:r>
            <a:endParaRPr b="0" i="0" sz="1400" u="none" cap="none" strike="noStrike">
              <a:solidFill>
                <a:srgbClr val="000000"/>
              </a:solidFill>
              <a:latin typeface="Arial"/>
              <a:ea typeface="Arial"/>
              <a:cs typeface="Arial"/>
              <a:sym typeface="Arial"/>
            </a:endParaRPr>
          </a:p>
        </p:txBody>
      </p:sp>
      <p:sp>
        <p:nvSpPr>
          <p:cNvPr id="633" name="Google Shape;633;p38"/>
          <p:cNvSpPr/>
          <p:nvPr/>
        </p:nvSpPr>
        <p:spPr>
          <a:xfrm>
            <a:off x="381000" y="2628222"/>
            <a:ext cx="3175800" cy="504000"/>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lt1"/>
                </a:solidFill>
                <a:latin typeface="Arial"/>
                <a:ea typeface="Arial"/>
                <a:cs typeface="Arial"/>
                <a:sym typeface="Arial"/>
              </a:rPr>
              <a:t>Giáo viên nghỉ đồng thời hệ thống gửi thông báo cho học sinh.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grpSp>
        <p:nvGrpSpPr>
          <p:cNvPr id="638" name="Google Shape;638;p8"/>
          <p:cNvGrpSpPr/>
          <p:nvPr/>
        </p:nvGrpSpPr>
        <p:grpSpPr>
          <a:xfrm>
            <a:off x="311700" y="285750"/>
            <a:ext cx="8520600" cy="640080"/>
            <a:chOff x="311700" y="285750"/>
            <a:chExt cx="8520600" cy="640080"/>
          </a:xfrm>
        </p:grpSpPr>
        <p:sp>
          <p:nvSpPr>
            <p:cNvPr id="639" name="Google Shape;639;p8"/>
            <p:cNvSpPr/>
            <p:nvPr/>
          </p:nvSpPr>
          <p:spPr>
            <a:xfrm>
              <a:off x="311700" y="285750"/>
              <a:ext cx="8520600" cy="640080"/>
            </a:xfrm>
            <a:prstGeom prst="roundRect">
              <a:avLst>
                <a:gd fmla="val 16667" name="adj"/>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0" name="Google Shape;640;p8"/>
            <p:cNvSpPr txBox="1"/>
            <p:nvPr/>
          </p:nvSpPr>
          <p:spPr>
            <a:xfrm>
              <a:off x="311700" y="344180"/>
              <a:ext cx="39446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7030A0"/>
                  </a:solidFill>
                  <a:latin typeface="Arial"/>
                  <a:ea typeface="Arial"/>
                  <a:cs typeface="Arial"/>
                  <a:sym typeface="Arial"/>
                </a:rPr>
                <a:t>LIW</a:t>
              </a:r>
              <a:endParaRPr b="0" i="0" sz="2800" u="none" cap="none" strike="noStrike">
                <a:solidFill>
                  <a:srgbClr val="7030A0"/>
                </a:solidFill>
                <a:latin typeface="Arial"/>
                <a:ea typeface="Arial"/>
                <a:cs typeface="Arial"/>
                <a:sym typeface="Arial"/>
              </a:endParaRPr>
            </a:p>
          </p:txBody>
        </p:sp>
      </p:grpSp>
      <p:sp>
        <p:nvSpPr>
          <p:cNvPr id="641" name="Google Shape;641;p8"/>
          <p:cNvSpPr/>
          <p:nvPr/>
        </p:nvSpPr>
        <p:spPr>
          <a:xfrm>
            <a:off x="311700" y="1223150"/>
            <a:ext cx="8520600" cy="3560700"/>
          </a:xfrm>
          <a:prstGeom prst="roundRect">
            <a:avLst>
              <a:gd fmla="val 16667" name="adj"/>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2" name="Google Shape;642;p8"/>
          <p:cNvSpPr txBox="1"/>
          <p:nvPr/>
        </p:nvSpPr>
        <p:spPr>
          <a:xfrm>
            <a:off x="468475" y="1380350"/>
            <a:ext cx="7981800" cy="324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Từ của bạn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Times New Roman"/>
                <a:ea typeface="Times New Roman"/>
                <a:cs typeface="Times New Roman"/>
                <a:sym typeface="Times New Roman"/>
              </a:rPr>
              <a:t>- Từ đã tra</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grpSp>
        <p:nvGrpSpPr>
          <p:cNvPr id="647" name="Google Shape;647;g7917ef24ac_1_60"/>
          <p:cNvGrpSpPr/>
          <p:nvPr/>
        </p:nvGrpSpPr>
        <p:grpSpPr>
          <a:xfrm>
            <a:off x="311700" y="285750"/>
            <a:ext cx="8520600" cy="640200"/>
            <a:chOff x="311700" y="285750"/>
            <a:chExt cx="8520600" cy="640200"/>
          </a:xfrm>
        </p:grpSpPr>
        <p:sp>
          <p:nvSpPr>
            <p:cNvPr id="648" name="Google Shape;648;g7917ef24ac_1_60"/>
            <p:cNvSpPr/>
            <p:nvPr/>
          </p:nvSpPr>
          <p:spPr>
            <a:xfrm>
              <a:off x="311700" y="285750"/>
              <a:ext cx="8520600" cy="640200"/>
            </a:xfrm>
            <a:prstGeom prst="roundRect">
              <a:avLst>
                <a:gd fmla="val 16667" name="adj"/>
              </a:avLst>
            </a:prstGeom>
            <a:solidFill>
              <a:schemeClr val="lt2"/>
            </a:solid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9" name="Google Shape;649;g7917ef24ac_1_60"/>
            <p:cNvSpPr txBox="1"/>
            <p:nvPr/>
          </p:nvSpPr>
          <p:spPr>
            <a:xfrm>
              <a:off x="311700" y="344175"/>
              <a:ext cx="2790600" cy="5232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0000FF"/>
                  </a:solidFill>
                  <a:latin typeface="Arial"/>
                  <a:ea typeface="Arial"/>
                  <a:cs typeface="Arial"/>
                  <a:sym typeface="Arial"/>
                </a:rPr>
                <a:t>CS</a:t>
              </a:r>
              <a:endParaRPr b="0" i="0" sz="2800" u="none" cap="none" strike="noStrike">
                <a:solidFill>
                  <a:srgbClr val="0000FF"/>
                </a:solidFill>
                <a:latin typeface="Arial"/>
                <a:ea typeface="Arial"/>
                <a:cs typeface="Arial"/>
                <a:sym typeface="Arial"/>
              </a:endParaRPr>
            </a:p>
          </p:txBody>
        </p:sp>
      </p:grpSp>
      <p:sp>
        <p:nvSpPr>
          <p:cNvPr id="650" name="Google Shape;650;g7917ef24ac_1_60"/>
          <p:cNvSpPr txBox="1"/>
          <p:nvPr/>
        </p:nvSpPr>
        <p:spPr>
          <a:xfrm>
            <a:off x="3639400" y="285750"/>
            <a:ext cx="3129000" cy="64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vi" sz="2400" u="none" cap="none" strike="noStrike">
                <a:solidFill>
                  <a:srgbClr val="000000"/>
                </a:solidFill>
                <a:latin typeface="Arial"/>
                <a:ea typeface="Arial"/>
                <a:cs typeface="Arial"/>
                <a:sym typeface="Arial"/>
              </a:rPr>
              <a:t>SYSTEM</a:t>
            </a:r>
            <a:endParaRPr b="0" i="0" sz="2400" u="none" cap="none" strike="noStrike">
              <a:solidFill>
                <a:srgbClr val="000000"/>
              </a:solidFill>
              <a:latin typeface="Arial"/>
              <a:ea typeface="Arial"/>
              <a:cs typeface="Arial"/>
              <a:sym typeface="Arial"/>
            </a:endParaRPr>
          </a:p>
        </p:txBody>
      </p:sp>
      <p:sp>
        <p:nvSpPr>
          <p:cNvPr id="651" name="Google Shape;651;g7917ef24ac_1_60"/>
          <p:cNvSpPr/>
          <p:nvPr/>
        </p:nvSpPr>
        <p:spPr>
          <a:xfrm>
            <a:off x="311700" y="1364800"/>
            <a:ext cx="42603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Thông báo sinh nhật khi người dùng tới sinh nhật.</a:t>
            </a:r>
            <a:endParaRPr b="0" i="0" sz="1400" u="none" cap="none" strike="noStrike">
              <a:solidFill>
                <a:srgbClr val="000000"/>
              </a:solidFill>
              <a:latin typeface="Arial"/>
              <a:ea typeface="Arial"/>
              <a:cs typeface="Arial"/>
              <a:sym typeface="Arial"/>
            </a:endParaRPr>
          </a:p>
        </p:txBody>
      </p:sp>
      <p:sp>
        <p:nvSpPr>
          <p:cNvPr id="652" name="Google Shape;652;g7917ef24ac_1_60"/>
          <p:cNvSpPr/>
          <p:nvPr/>
        </p:nvSpPr>
        <p:spPr>
          <a:xfrm>
            <a:off x="311700" y="2336400"/>
            <a:ext cx="3408300" cy="640200"/>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grpSp>
        <p:nvGrpSpPr>
          <p:cNvPr id="657" name="Google Shape;657;g7917ef24ac_1_126"/>
          <p:cNvGrpSpPr/>
          <p:nvPr/>
        </p:nvGrpSpPr>
        <p:grpSpPr>
          <a:xfrm>
            <a:off x="311700" y="285750"/>
            <a:ext cx="8520600" cy="640200"/>
            <a:chOff x="311700" y="285750"/>
            <a:chExt cx="8520600" cy="640200"/>
          </a:xfrm>
        </p:grpSpPr>
        <p:sp>
          <p:nvSpPr>
            <p:cNvPr id="658" name="Google Shape;658;g7917ef24ac_1_126"/>
            <p:cNvSpPr/>
            <p:nvPr/>
          </p:nvSpPr>
          <p:spPr>
            <a:xfrm>
              <a:off x="311700" y="285750"/>
              <a:ext cx="8520600" cy="640200"/>
            </a:xfrm>
            <a:prstGeom prst="roundRect">
              <a:avLst>
                <a:gd fmla="val 16667" name="adj"/>
              </a:avLst>
            </a:prstGeom>
            <a:noFill/>
            <a:ln cap="flat" cmpd="sng" w="2540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9" name="Google Shape;659;g7917ef24ac_1_126"/>
            <p:cNvSpPr txBox="1"/>
            <p:nvPr/>
          </p:nvSpPr>
          <p:spPr>
            <a:xfrm>
              <a:off x="311700" y="344175"/>
              <a:ext cx="27906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vi" sz="2800" u="none" cap="none" strike="noStrike">
                  <a:solidFill>
                    <a:srgbClr val="CC0000"/>
                  </a:solidFill>
                  <a:latin typeface="Arial"/>
                  <a:ea typeface="Arial"/>
                  <a:cs typeface="Arial"/>
                  <a:sym typeface="Arial"/>
                </a:rPr>
                <a:t>Muvic</a:t>
              </a:r>
              <a:endParaRPr b="0" i="0" sz="2800" u="none" cap="none" strike="noStrike">
                <a:solidFill>
                  <a:srgbClr val="CC0000"/>
                </a:solidFill>
                <a:latin typeface="Arial"/>
                <a:ea typeface="Arial"/>
                <a:cs typeface="Arial"/>
                <a:sym typeface="Arial"/>
              </a:endParaRPr>
            </a:p>
          </p:txBody>
        </p:sp>
      </p:grpSp>
      <p:sp>
        <p:nvSpPr>
          <p:cNvPr id="660" name="Google Shape;660;g7917ef24ac_1_126"/>
          <p:cNvSpPr txBox="1"/>
          <p:nvPr/>
        </p:nvSpPr>
        <p:spPr>
          <a:xfrm>
            <a:off x="631175" y="1329525"/>
            <a:ext cx="73380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Các video online, đăng lên, tải xuống, cộng đồng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51"/>
          <p:cNvSpPr/>
          <p:nvPr/>
        </p:nvSpPr>
        <p:spPr>
          <a:xfrm>
            <a:off x="3044825" y="295274"/>
            <a:ext cx="3054350" cy="514350"/>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AI</a:t>
            </a:r>
            <a:endParaRPr b="0" i="0" sz="1400" u="none" cap="none" strike="noStrike">
              <a:solidFill>
                <a:srgbClr val="000000"/>
              </a:solidFill>
              <a:latin typeface="Arial"/>
              <a:ea typeface="Arial"/>
              <a:cs typeface="Arial"/>
              <a:sym typeface="Arial"/>
            </a:endParaRPr>
          </a:p>
        </p:txBody>
      </p:sp>
      <p:sp>
        <p:nvSpPr>
          <p:cNvPr id="666" name="Google Shape;666;p51"/>
          <p:cNvSpPr/>
          <p:nvPr/>
        </p:nvSpPr>
        <p:spPr>
          <a:xfrm>
            <a:off x="526025" y="1268474"/>
            <a:ext cx="2893975" cy="488326"/>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Nhập hồ sơ học sinh thi tuyển 10</a:t>
            </a:r>
            <a:endParaRPr b="0" i="0" sz="1400" u="none" cap="none" strike="noStrike">
              <a:solidFill>
                <a:srgbClr val="000000"/>
              </a:solidFill>
              <a:latin typeface="Arial"/>
              <a:ea typeface="Arial"/>
              <a:cs typeface="Arial"/>
              <a:sym typeface="Arial"/>
            </a:endParaRPr>
          </a:p>
        </p:txBody>
      </p:sp>
      <p:sp>
        <p:nvSpPr>
          <p:cNvPr id="667" name="Google Shape;667;p51"/>
          <p:cNvSpPr/>
          <p:nvPr/>
        </p:nvSpPr>
        <p:spPr>
          <a:xfrm>
            <a:off x="526025" y="1985887"/>
            <a:ext cx="2893975" cy="488326"/>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Nhập hồ sơ học sinh thi tuyển 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52"/>
          <p:cNvSpPr/>
          <p:nvPr/>
        </p:nvSpPr>
        <p:spPr>
          <a:xfrm>
            <a:off x="173225" y="181274"/>
            <a:ext cx="2893975" cy="488326"/>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Nhập hồ sơ học sinh thi tuyển 10</a:t>
            </a:r>
            <a:endParaRPr b="0" i="0" sz="1400" u="none" cap="none" strike="noStrike">
              <a:solidFill>
                <a:srgbClr val="000000"/>
              </a:solidFill>
              <a:latin typeface="Arial"/>
              <a:ea typeface="Arial"/>
              <a:cs typeface="Arial"/>
              <a:sym typeface="Arial"/>
            </a:endParaRPr>
          </a:p>
        </p:txBody>
      </p:sp>
      <p:sp>
        <p:nvSpPr>
          <p:cNvPr id="673" name="Google Shape;673;p52"/>
          <p:cNvSpPr/>
          <p:nvPr/>
        </p:nvSpPr>
        <p:spPr>
          <a:xfrm>
            <a:off x="448025" y="2083424"/>
            <a:ext cx="2893975" cy="488326"/>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Hình ảnh scanner hồ sơ</a:t>
            </a:r>
            <a:endParaRPr b="0" i="0" sz="1400" u="none" cap="none" strike="noStrike">
              <a:solidFill>
                <a:schemeClr val="dk1"/>
              </a:solidFill>
              <a:latin typeface="Arial"/>
              <a:ea typeface="Arial"/>
              <a:cs typeface="Arial"/>
              <a:sym typeface="Arial"/>
            </a:endParaRPr>
          </a:p>
        </p:txBody>
      </p:sp>
      <p:sp>
        <p:nvSpPr>
          <p:cNvPr id="674" name="Google Shape;674;p52"/>
          <p:cNvSpPr/>
          <p:nvPr/>
        </p:nvSpPr>
        <p:spPr>
          <a:xfrm>
            <a:off x="5309225" y="2083424"/>
            <a:ext cx="2893975" cy="488326"/>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Dữ liệu hệ thống “ISOS”</a:t>
            </a:r>
            <a:endParaRPr b="0" i="0" sz="1400" u="none" cap="none" strike="noStrike">
              <a:solidFill>
                <a:srgbClr val="000000"/>
              </a:solidFill>
              <a:latin typeface="Arial"/>
              <a:ea typeface="Arial"/>
              <a:cs typeface="Arial"/>
              <a:sym typeface="Arial"/>
            </a:endParaRPr>
          </a:p>
        </p:txBody>
      </p:sp>
      <p:cxnSp>
        <p:nvCxnSpPr>
          <p:cNvPr id="675" name="Google Shape;675;p52"/>
          <p:cNvCxnSpPr>
            <a:stCxn id="673" idx="3"/>
            <a:endCxn id="674" idx="1"/>
          </p:cNvCxnSpPr>
          <p:nvPr/>
        </p:nvCxnSpPr>
        <p:spPr>
          <a:xfrm>
            <a:off x="3342000" y="2327587"/>
            <a:ext cx="1967100" cy="0"/>
          </a:xfrm>
          <a:prstGeom prst="straightConnector1">
            <a:avLst/>
          </a:prstGeom>
          <a:noFill/>
          <a:ln cap="flat" cmpd="sng" w="9525">
            <a:solidFill>
              <a:srgbClr val="31EAFE"/>
            </a:solidFill>
            <a:prstDash val="solid"/>
            <a:round/>
            <a:headEnd len="sm" w="sm" type="none"/>
            <a:tailEnd len="med" w="med" type="triangle"/>
          </a:ln>
        </p:spPr>
      </p:cxnSp>
      <p:sp>
        <p:nvSpPr>
          <p:cNvPr id="676" name="Google Shape;676;p52"/>
          <p:cNvSpPr txBox="1"/>
          <p:nvPr/>
        </p:nvSpPr>
        <p:spPr>
          <a:xfrm>
            <a:off x="4148320" y="1897728"/>
            <a:ext cx="3545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AI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g7917ef24ac_1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a:t>Đăng nhập</a:t>
            </a:r>
            <a:endParaRPr/>
          </a:p>
        </p:txBody>
      </p:sp>
      <p:sp>
        <p:nvSpPr>
          <p:cNvPr id="682" name="Google Shape;682;g7917ef24ac_1_12"/>
          <p:cNvSpPr txBox="1"/>
          <p:nvPr/>
        </p:nvSpPr>
        <p:spPr>
          <a:xfrm>
            <a:off x="311700" y="2242700"/>
            <a:ext cx="1702800" cy="92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Mã qr(Văn bản)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a:t>
            </a:r>
            <a:r>
              <a:rPr b="1" i="0" lang="vi" sz="1400" u="none" cap="none" strike="noStrike">
                <a:solidFill>
                  <a:schemeClr val="dk1"/>
                </a:solidFill>
                <a:latin typeface="Arial"/>
                <a:ea typeface="Arial"/>
                <a:cs typeface="Arial"/>
                <a:sym typeface="Arial"/>
              </a:rPr>
              <a:t>HS</a:t>
            </a:r>
            <a:r>
              <a:rPr b="0" i="0" lang="vi" sz="1400" u="none" cap="none" strike="noStrike">
                <a:solidFill>
                  <a:schemeClr val="dk1"/>
                </a:solidFill>
                <a:latin typeface="Arial"/>
                <a:ea typeface="Arial"/>
                <a:cs typeface="Arial"/>
                <a:sym typeface="Arial"/>
              </a:rPr>
              <a:t>: 2k3[number]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  </a:t>
            </a:r>
            <a:r>
              <a:rPr b="1" i="0" lang="vi" sz="1400" u="none" cap="none" strike="noStrike">
                <a:solidFill>
                  <a:schemeClr val="dk1"/>
                </a:solidFill>
                <a:latin typeface="Arial"/>
                <a:ea typeface="Arial"/>
                <a:cs typeface="Arial"/>
                <a:sym typeface="Arial"/>
              </a:rPr>
              <a:t>GV</a:t>
            </a:r>
            <a:r>
              <a:rPr b="0" i="0" lang="vi" sz="1400" u="none" cap="none" strike="noStrike">
                <a:solidFill>
                  <a:schemeClr val="dk1"/>
                </a:solidFill>
                <a:latin typeface="Arial"/>
                <a:ea typeface="Arial"/>
                <a:cs typeface="Arial"/>
                <a:sym typeface="Arial"/>
              </a:rPr>
              <a:t>: GV[number]</a:t>
            </a:r>
            <a:endParaRPr b="0" i="0" sz="1400" u="none" cap="none" strike="noStrike">
              <a:solidFill>
                <a:srgbClr val="000000"/>
              </a:solidFill>
              <a:latin typeface="Arial"/>
              <a:ea typeface="Arial"/>
              <a:cs typeface="Arial"/>
              <a:sym typeface="Arial"/>
            </a:endParaRPr>
          </a:p>
        </p:txBody>
      </p:sp>
      <p:sp>
        <p:nvSpPr>
          <p:cNvPr id="683" name="Google Shape;683;g7917ef24ac_1_12"/>
          <p:cNvSpPr txBox="1"/>
          <p:nvPr/>
        </p:nvSpPr>
        <p:spPr>
          <a:xfrm>
            <a:off x="4572000" y="2350250"/>
            <a:ext cx="1323600" cy="71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vi" sz="1400" u="none" cap="none" strike="noStrike">
                <a:solidFill>
                  <a:schemeClr val="dk1"/>
                </a:solidFill>
                <a:latin typeface="Arial"/>
                <a:ea typeface="Arial"/>
                <a:cs typeface="Arial"/>
                <a:sym typeface="Arial"/>
              </a:rPr>
              <a:t>Mã pin (6 số )</a:t>
            </a:r>
            <a:endParaRPr b="0" i="0" sz="1400" u="none" cap="none" strike="noStrike">
              <a:solidFill>
                <a:srgbClr val="000000"/>
              </a:solidFill>
              <a:latin typeface="Arial"/>
              <a:ea typeface="Arial"/>
              <a:cs typeface="Arial"/>
              <a:sym typeface="Arial"/>
            </a:endParaRPr>
          </a:p>
        </p:txBody>
      </p:sp>
      <p:cxnSp>
        <p:nvCxnSpPr>
          <p:cNvPr id="684" name="Google Shape;684;g7917ef24ac_1_12"/>
          <p:cNvCxnSpPr>
            <a:stCxn id="682" idx="3"/>
            <a:endCxn id="685" idx="1"/>
          </p:cNvCxnSpPr>
          <p:nvPr/>
        </p:nvCxnSpPr>
        <p:spPr>
          <a:xfrm>
            <a:off x="2014500" y="2706050"/>
            <a:ext cx="584100" cy="0"/>
          </a:xfrm>
          <a:prstGeom prst="straightConnector1">
            <a:avLst/>
          </a:prstGeom>
          <a:noFill/>
          <a:ln cap="flat" cmpd="sng" w="9525">
            <a:solidFill>
              <a:schemeClr val="dk2"/>
            </a:solidFill>
            <a:prstDash val="solid"/>
            <a:round/>
            <a:headEnd len="sm" w="sm" type="none"/>
            <a:tailEnd len="med" w="med" type="triangle"/>
          </a:ln>
        </p:spPr>
      </p:cxnSp>
      <p:sp>
        <p:nvSpPr>
          <p:cNvPr id="685" name="Google Shape;685;g7917ef24ac_1_12"/>
          <p:cNvSpPr txBox="1"/>
          <p:nvPr/>
        </p:nvSpPr>
        <p:spPr>
          <a:xfrm>
            <a:off x="2598613" y="2492000"/>
            <a:ext cx="1208700" cy="42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Nhận điện</a:t>
            </a:r>
            <a:endParaRPr b="0" i="0" sz="1400" u="none" cap="none" strike="noStrike">
              <a:solidFill>
                <a:srgbClr val="000000"/>
              </a:solidFill>
              <a:latin typeface="Arial"/>
              <a:ea typeface="Arial"/>
              <a:cs typeface="Arial"/>
              <a:sym typeface="Arial"/>
            </a:endParaRPr>
          </a:p>
        </p:txBody>
      </p:sp>
      <p:cxnSp>
        <p:nvCxnSpPr>
          <p:cNvPr id="686" name="Google Shape;686;g7917ef24ac_1_12"/>
          <p:cNvCxnSpPr>
            <a:stCxn id="685" idx="3"/>
            <a:endCxn id="683" idx="1"/>
          </p:cNvCxnSpPr>
          <p:nvPr/>
        </p:nvCxnSpPr>
        <p:spPr>
          <a:xfrm>
            <a:off x="3807313" y="2706050"/>
            <a:ext cx="764700" cy="0"/>
          </a:xfrm>
          <a:prstGeom prst="straightConnector1">
            <a:avLst/>
          </a:prstGeom>
          <a:noFill/>
          <a:ln cap="flat" cmpd="sng" w="9525">
            <a:solidFill>
              <a:schemeClr val="dk2"/>
            </a:solidFill>
            <a:prstDash val="solid"/>
            <a:round/>
            <a:headEnd len="sm" w="sm" type="none"/>
            <a:tailEnd len="med" w="med" type="triangle"/>
          </a:ln>
        </p:spPr>
      </p:cxnSp>
      <p:sp>
        <p:nvSpPr>
          <p:cNvPr id="687" name="Google Shape;687;g7917ef24ac_1_12"/>
          <p:cNvSpPr txBox="1"/>
          <p:nvPr/>
        </p:nvSpPr>
        <p:spPr>
          <a:xfrm>
            <a:off x="6539898" y="2063900"/>
            <a:ext cx="711900" cy="42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Đúng</a:t>
            </a:r>
            <a:endParaRPr b="0" i="0" sz="1400" u="none" cap="none" strike="noStrike">
              <a:solidFill>
                <a:srgbClr val="000000"/>
              </a:solidFill>
              <a:latin typeface="Arial"/>
              <a:ea typeface="Arial"/>
              <a:cs typeface="Arial"/>
              <a:sym typeface="Arial"/>
            </a:endParaRPr>
          </a:p>
        </p:txBody>
      </p:sp>
      <p:sp>
        <p:nvSpPr>
          <p:cNvPr id="688" name="Google Shape;688;g7917ef24ac_1_12"/>
          <p:cNvSpPr txBox="1"/>
          <p:nvPr/>
        </p:nvSpPr>
        <p:spPr>
          <a:xfrm>
            <a:off x="6539900" y="3062000"/>
            <a:ext cx="577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Sai</a:t>
            </a:r>
            <a:endParaRPr b="0" i="0" sz="1400" u="none" cap="none" strike="noStrike">
              <a:solidFill>
                <a:srgbClr val="000000"/>
              </a:solidFill>
              <a:latin typeface="Arial"/>
              <a:ea typeface="Arial"/>
              <a:cs typeface="Arial"/>
              <a:sym typeface="Arial"/>
            </a:endParaRPr>
          </a:p>
        </p:txBody>
      </p:sp>
      <p:sp>
        <p:nvSpPr>
          <p:cNvPr id="689" name="Google Shape;689;g7917ef24ac_1_12"/>
          <p:cNvSpPr txBox="1"/>
          <p:nvPr/>
        </p:nvSpPr>
        <p:spPr>
          <a:xfrm>
            <a:off x="7674350" y="2457650"/>
            <a:ext cx="1007400" cy="4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ISOS</a:t>
            </a:r>
            <a:endParaRPr b="0" i="0" sz="1400" u="none" cap="none" strike="noStrike">
              <a:solidFill>
                <a:srgbClr val="000000"/>
              </a:solidFill>
              <a:latin typeface="Arial"/>
              <a:ea typeface="Arial"/>
              <a:cs typeface="Arial"/>
              <a:sym typeface="Arial"/>
            </a:endParaRPr>
          </a:p>
        </p:txBody>
      </p:sp>
      <p:cxnSp>
        <p:nvCxnSpPr>
          <p:cNvPr id="690" name="Google Shape;690;g7917ef24ac_1_12"/>
          <p:cNvCxnSpPr>
            <a:stCxn id="687" idx="3"/>
            <a:endCxn id="689" idx="1"/>
          </p:cNvCxnSpPr>
          <p:nvPr/>
        </p:nvCxnSpPr>
        <p:spPr>
          <a:xfrm>
            <a:off x="7251798" y="2277950"/>
            <a:ext cx="422700" cy="428100"/>
          </a:xfrm>
          <a:prstGeom prst="straightConnector1">
            <a:avLst/>
          </a:prstGeom>
          <a:noFill/>
          <a:ln cap="flat" cmpd="sng" w="9525">
            <a:solidFill>
              <a:schemeClr val="dk2"/>
            </a:solidFill>
            <a:prstDash val="solid"/>
            <a:round/>
            <a:headEnd len="sm" w="sm" type="none"/>
            <a:tailEnd len="med" w="med" type="triangle"/>
          </a:ln>
        </p:spPr>
      </p:cxnSp>
      <p:cxnSp>
        <p:nvCxnSpPr>
          <p:cNvPr id="691" name="Google Shape;691;g7917ef24ac_1_12"/>
          <p:cNvCxnSpPr>
            <a:stCxn id="688" idx="1"/>
            <a:endCxn id="683" idx="2"/>
          </p:cNvCxnSpPr>
          <p:nvPr/>
        </p:nvCxnSpPr>
        <p:spPr>
          <a:xfrm rot="10800000">
            <a:off x="5233700" y="3061850"/>
            <a:ext cx="1306200" cy="286500"/>
          </a:xfrm>
          <a:prstGeom prst="bentConnector2">
            <a:avLst/>
          </a:prstGeom>
          <a:noFill/>
          <a:ln cap="flat" cmpd="sng" w="9525">
            <a:solidFill>
              <a:schemeClr val="dk2"/>
            </a:solidFill>
            <a:prstDash val="solid"/>
            <a:round/>
            <a:headEnd len="sm" w="sm" type="none"/>
            <a:tailEnd len="med" w="med" type="stealth"/>
          </a:ln>
        </p:spPr>
      </p:cxnSp>
      <p:cxnSp>
        <p:nvCxnSpPr>
          <p:cNvPr id="692" name="Google Shape;692;g7917ef24ac_1_12"/>
          <p:cNvCxnSpPr>
            <a:stCxn id="683" idx="3"/>
            <a:endCxn id="688" idx="0"/>
          </p:cNvCxnSpPr>
          <p:nvPr/>
        </p:nvCxnSpPr>
        <p:spPr>
          <a:xfrm>
            <a:off x="5895600" y="2706050"/>
            <a:ext cx="933000" cy="355800"/>
          </a:xfrm>
          <a:prstGeom prst="straightConnector1">
            <a:avLst/>
          </a:prstGeom>
          <a:noFill/>
          <a:ln cap="flat" cmpd="sng" w="9525">
            <a:solidFill>
              <a:schemeClr val="dk2"/>
            </a:solidFill>
            <a:prstDash val="solid"/>
            <a:round/>
            <a:headEnd len="sm" w="sm" type="none"/>
            <a:tailEnd len="med" w="med" type="triangle"/>
          </a:ln>
        </p:spPr>
      </p:cxnSp>
      <p:cxnSp>
        <p:nvCxnSpPr>
          <p:cNvPr id="693" name="Google Shape;693;g7917ef24ac_1_12"/>
          <p:cNvCxnSpPr>
            <a:stCxn id="683" idx="3"/>
            <a:endCxn id="687" idx="1"/>
          </p:cNvCxnSpPr>
          <p:nvPr/>
        </p:nvCxnSpPr>
        <p:spPr>
          <a:xfrm flipH="1" rot="10800000">
            <a:off x="5895600" y="2277950"/>
            <a:ext cx="644400" cy="428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g7589074600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a:t>Theo dõi người dùng</a:t>
            </a:r>
            <a:endParaRPr/>
          </a:p>
        </p:txBody>
      </p:sp>
      <p:sp>
        <p:nvSpPr>
          <p:cNvPr id="699" name="Google Shape;699;g7589074600_0_0"/>
          <p:cNvSpPr txBox="1"/>
          <p:nvPr>
            <p:ph idx="1" type="body"/>
          </p:nvPr>
        </p:nvSpPr>
        <p:spPr>
          <a:xfrm>
            <a:off x="311700" y="1152475"/>
            <a:ext cx="3074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vi"/>
              <a:t>- Số người dùng</a:t>
            </a:r>
            <a:endParaRPr/>
          </a:p>
          <a:p>
            <a:pPr indent="0" lvl="0" marL="0" rtl="0" algn="l">
              <a:lnSpc>
                <a:spcPct val="115000"/>
              </a:lnSpc>
              <a:spcBef>
                <a:spcPts val="0"/>
              </a:spcBef>
              <a:spcAft>
                <a:spcPts val="0"/>
              </a:spcAft>
              <a:buSzPts val="1800"/>
              <a:buNone/>
            </a:pPr>
            <a:r>
              <a:rPr lang="vi"/>
              <a:t>- Giới tính: Nam, nữ, khác</a:t>
            </a:r>
            <a:endParaRPr/>
          </a:p>
          <a:p>
            <a:pPr indent="0" lvl="0" marL="0" rtl="0" algn="l">
              <a:lnSpc>
                <a:spcPct val="115000"/>
              </a:lnSpc>
              <a:spcBef>
                <a:spcPts val="0"/>
              </a:spcBef>
              <a:spcAft>
                <a:spcPts val="0"/>
              </a:spcAft>
              <a:buSzPts val="1800"/>
              <a:buNone/>
            </a:pPr>
            <a:r>
              <a:rPr lang="vi"/>
              <a:t>- Khóa nick</a:t>
            </a:r>
            <a:endParaRPr/>
          </a:p>
          <a:p>
            <a:pPr indent="0" lvl="0" marL="0" rtl="0" algn="l">
              <a:lnSpc>
                <a:spcPct val="115000"/>
              </a:lnSpc>
              <a:spcBef>
                <a:spcPts val="0"/>
              </a:spcBef>
              <a:spcAft>
                <a:spcPts val="0"/>
              </a:spcAft>
              <a:buSzPts val="1800"/>
              <a:buNone/>
            </a:pPr>
            <a:r>
              <a:rPr lang="vi"/>
              <a:t>- Chưa xác minh</a:t>
            </a:r>
            <a:endParaRPr/>
          </a:p>
          <a:p>
            <a:pPr indent="0" lvl="0" marL="0" rtl="0" algn="l">
              <a:lnSpc>
                <a:spcPct val="115000"/>
              </a:lnSpc>
              <a:spcBef>
                <a:spcPts val="0"/>
              </a:spcBef>
              <a:spcAft>
                <a:spcPts val="0"/>
              </a:spcAft>
              <a:buSzPts val="1800"/>
              <a:buNone/>
            </a:pPr>
            <a:r>
              <a:rPr lang="vi"/>
              <a:t>- Trực tuyến</a:t>
            </a:r>
            <a:endParaRPr/>
          </a:p>
          <a:p>
            <a:pPr indent="0" lvl="0" marL="0" rtl="0" algn="l">
              <a:lnSpc>
                <a:spcPct val="115000"/>
              </a:lnSpc>
              <a:spcBef>
                <a:spcPts val="0"/>
              </a:spcBef>
              <a:spcAft>
                <a:spcPts val="0"/>
              </a:spcAft>
              <a:buSzPts val="1800"/>
              <a:buNone/>
            </a:pPr>
            <a:r>
              <a:rPr lang="vi"/>
              <a:t>- Số bài viết</a:t>
            </a:r>
            <a:endParaRPr/>
          </a:p>
          <a:p>
            <a:pPr indent="0" lvl="0" marL="0" rtl="0" algn="l">
              <a:lnSpc>
                <a:spcPct val="115000"/>
              </a:lnSpc>
              <a:spcBef>
                <a:spcPts val="0"/>
              </a:spcBef>
              <a:spcAft>
                <a:spcPts val="0"/>
              </a:spcAft>
              <a:buSzPts val="1800"/>
              <a:buNone/>
            </a:pPr>
            <a:r>
              <a:rPr lang="vi"/>
              <a:t>- Số bình luận</a:t>
            </a:r>
            <a:endParaRPr/>
          </a:p>
          <a:p>
            <a:pPr indent="0" lvl="0" marL="0" rtl="0" algn="l">
              <a:lnSpc>
                <a:spcPct val="115000"/>
              </a:lnSpc>
              <a:spcBef>
                <a:spcPts val="0"/>
              </a:spcBef>
              <a:spcAft>
                <a:spcPts val="0"/>
              </a:spcAft>
              <a:buSzPts val="1800"/>
              <a:buNone/>
            </a:pPr>
            <a:r>
              <a:rPr lang="vi"/>
              <a:t>- Số trang</a:t>
            </a:r>
            <a:endParaRPr/>
          </a:p>
          <a:p>
            <a:pPr indent="0" lvl="0" marL="0" rtl="0" algn="l">
              <a:lnSpc>
                <a:spcPct val="115000"/>
              </a:lnSpc>
              <a:spcBef>
                <a:spcPts val="0"/>
              </a:spcBef>
              <a:spcAft>
                <a:spcPts val="0"/>
              </a:spcAft>
              <a:buSzPts val="1800"/>
              <a:buNone/>
            </a:pPr>
            <a:r>
              <a:rPr lang="vi"/>
              <a:t>- Nhóm</a:t>
            </a:r>
            <a:endParaRPr/>
          </a:p>
          <a:p>
            <a:pPr indent="0" lvl="0" marL="0" rtl="0" algn="l">
              <a:lnSpc>
                <a:spcPct val="115000"/>
              </a:lnSpc>
              <a:spcBef>
                <a:spcPts val="0"/>
              </a:spcBef>
              <a:spcAft>
                <a:spcPts val="0"/>
              </a:spcAft>
              <a:buSzPts val="1800"/>
              <a:buNone/>
            </a:pPr>
            <a:r>
              <a:rPr lang="vi"/>
              <a:t>- Sự kiện</a:t>
            </a:r>
            <a:endParaRPr/>
          </a:p>
          <a:p>
            <a:pPr indent="0" lvl="0" marL="0" rtl="0" algn="l">
              <a:lnSpc>
                <a:spcPct val="115000"/>
              </a:lnSpc>
              <a:spcBef>
                <a:spcPts val="0"/>
              </a:spcBef>
              <a:spcAft>
                <a:spcPts val="0"/>
              </a:spcAft>
              <a:buSzPts val="1800"/>
              <a:buNone/>
            </a:pPr>
            <a:r>
              <a:t/>
            </a:r>
            <a:endParaRPr/>
          </a:p>
        </p:txBody>
      </p:sp>
      <p:sp>
        <p:nvSpPr>
          <p:cNvPr id="700" name="Google Shape;700;g7589074600_0_0"/>
          <p:cNvSpPr txBox="1"/>
          <p:nvPr>
            <p:ph idx="1" type="body"/>
          </p:nvPr>
        </p:nvSpPr>
        <p:spPr>
          <a:xfrm>
            <a:off x="4471725" y="1152475"/>
            <a:ext cx="3074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vi"/>
              <a:t>- Số tin nhắn</a:t>
            </a:r>
            <a:endParaRPr/>
          </a:p>
          <a:p>
            <a:pPr indent="0" lvl="0" marL="0" rtl="0" algn="l">
              <a:lnSpc>
                <a:spcPct val="115000"/>
              </a:lnSpc>
              <a:spcBef>
                <a:spcPts val="0"/>
              </a:spcBef>
              <a:spcAft>
                <a:spcPts val="0"/>
              </a:spcAft>
              <a:buSzPts val="1800"/>
              <a:buNone/>
            </a:pPr>
            <a:r>
              <a:rPr lang="vi"/>
              <a:t>- Số thông báo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39"/>
          <p:cNvSpPr/>
          <p:nvPr/>
        </p:nvSpPr>
        <p:spPr>
          <a:xfrm>
            <a:off x="3802947" y="6409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MÓC</a:t>
            </a:r>
            <a:endParaRPr b="0" i="0" sz="1400" u="none" cap="none" strike="noStrike">
              <a:solidFill>
                <a:srgbClr val="FFFFFF"/>
              </a:solidFill>
              <a:latin typeface="Arial"/>
              <a:ea typeface="Arial"/>
              <a:cs typeface="Arial"/>
              <a:sym typeface="Arial"/>
            </a:endParaRPr>
          </a:p>
        </p:txBody>
      </p:sp>
      <p:cxnSp>
        <p:nvCxnSpPr>
          <p:cNvPr id="125" name="Google Shape;125;p39"/>
          <p:cNvCxnSpPr>
            <a:stCxn id="126" idx="0"/>
            <a:endCxn id="124" idx="2"/>
          </p:cNvCxnSpPr>
          <p:nvPr/>
        </p:nvCxnSpPr>
        <p:spPr>
          <a:xfrm flipH="1" rot="5400000">
            <a:off x="3837347" y="1818140"/>
            <a:ext cx="1475700" cy="6300"/>
          </a:xfrm>
          <a:prstGeom prst="bentConnector3">
            <a:avLst>
              <a:gd fmla="val 49999" name="adj1"/>
            </a:avLst>
          </a:prstGeom>
          <a:noFill/>
          <a:ln cap="flat" cmpd="sng" w="9525">
            <a:solidFill>
              <a:srgbClr val="C2C2C2"/>
            </a:solidFill>
            <a:prstDash val="solid"/>
            <a:round/>
            <a:headEnd len="sm" w="sm" type="none"/>
            <a:tailEnd len="sm" w="sm" type="none"/>
          </a:ln>
        </p:spPr>
      </p:cxnSp>
      <p:cxnSp>
        <p:nvCxnSpPr>
          <p:cNvPr id="127" name="Google Shape;127;p39"/>
          <p:cNvCxnSpPr>
            <a:stCxn id="124" idx="2"/>
            <a:endCxn id="128" idx="0"/>
          </p:cNvCxnSpPr>
          <p:nvPr/>
        </p:nvCxnSpPr>
        <p:spPr>
          <a:xfrm rot="5400000">
            <a:off x="2365047" y="359126"/>
            <a:ext cx="1482600" cy="2931300"/>
          </a:xfrm>
          <a:prstGeom prst="bentConnector3">
            <a:avLst>
              <a:gd fmla="val 49995" name="adj1"/>
            </a:avLst>
          </a:prstGeom>
          <a:noFill/>
          <a:ln cap="flat" cmpd="sng" w="9525">
            <a:solidFill>
              <a:srgbClr val="C2C2C2"/>
            </a:solidFill>
            <a:prstDash val="solid"/>
            <a:round/>
            <a:headEnd len="sm" w="sm" type="none"/>
            <a:tailEnd len="sm" w="sm" type="none"/>
          </a:ln>
        </p:spPr>
      </p:cxnSp>
      <p:sp>
        <p:nvSpPr>
          <p:cNvPr id="126" name="Google Shape;126;p39"/>
          <p:cNvSpPr/>
          <p:nvPr/>
        </p:nvSpPr>
        <p:spPr>
          <a:xfrm>
            <a:off x="3809297" y="2559140"/>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THÔNG TIN HỌC SINH ‘ISIS’</a:t>
            </a:r>
            <a:endParaRPr b="0" i="0" sz="1400" u="none" cap="none" strike="noStrike">
              <a:solidFill>
                <a:srgbClr val="FFFFFF"/>
              </a:solidFill>
              <a:latin typeface="Arial"/>
              <a:ea typeface="Arial"/>
              <a:cs typeface="Arial"/>
              <a:sym typeface="Arial"/>
            </a:endParaRPr>
          </a:p>
        </p:txBody>
      </p:sp>
      <p:sp>
        <p:nvSpPr>
          <p:cNvPr id="129" name="Google Shape;129;p39"/>
          <p:cNvSpPr/>
          <p:nvPr/>
        </p:nvSpPr>
        <p:spPr>
          <a:xfrm>
            <a:off x="6617768" y="2559140"/>
            <a:ext cx="1591111" cy="449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ĐỔI CHAI NHỰA TÍCH ĐIỂM</a:t>
            </a:r>
            <a:endParaRPr b="0" i="0" sz="1400" u="none" cap="none" strike="noStrike">
              <a:solidFill>
                <a:srgbClr val="FFFFFF"/>
              </a:solidFill>
              <a:latin typeface="Arial"/>
              <a:ea typeface="Arial"/>
              <a:cs typeface="Arial"/>
              <a:sym typeface="Arial"/>
            </a:endParaRPr>
          </a:p>
        </p:txBody>
      </p:sp>
      <p:sp>
        <p:nvSpPr>
          <p:cNvPr id="128" name="Google Shape;128;p39"/>
          <p:cNvSpPr/>
          <p:nvPr/>
        </p:nvSpPr>
        <p:spPr>
          <a:xfrm>
            <a:off x="871499" y="2565940"/>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vi" sz="1000" u="none" cap="none" strike="noStrike">
                <a:solidFill>
                  <a:srgbClr val="FFFFFF"/>
                </a:solidFill>
                <a:latin typeface="Roboto"/>
                <a:ea typeface="Roboto"/>
                <a:cs typeface="Roboto"/>
                <a:sym typeface="Roboto"/>
              </a:rPr>
              <a:t>MÁY ĐIỂM DANH</a:t>
            </a:r>
            <a:endParaRPr b="0" i="0" sz="1400" u="none" cap="none" strike="noStrike">
              <a:solidFill>
                <a:srgbClr val="FFFFFF"/>
              </a:solidFill>
              <a:latin typeface="Arial"/>
              <a:ea typeface="Arial"/>
              <a:cs typeface="Arial"/>
              <a:sym typeface="Arial"/>
            </a:endParaRPr>
          </a:p>
        </p:txBody>
      </p:sp>
      <p:cxnSp>
        <p:nvCxnSpPr>
          <p:cNvPr id="130" name="Google Shape;130;p39"/>
          <p:cNvCxnSpPr>
            <a:stCxn id="124" idx="2"/>
            <a:endCxn id="129" idx="0"/>
          </p:cNvCxnSpPr>
          <p:nvPr/>
        </p:nvCxnSpPr>
        <p:spPr>
          <a:xfrm flipH="1" rot="-5400000">
            <a:off x="5254797" y="400676"/>
            <a:ext cx="1475700" cy="2841300"/>
          </a:xfrm>
          <a:prstGeom prst="bentConnector3">
            <a:avLst>
              <a:gd fmla="val 49999" name="adj1"/>
            </a:avLst>
          </a:prstGeom>
          <a:noFill/>
          <a:ln cap="flat" cmpd="sng" w="9525">
            <a:solidFill>
              <a:srgbClr val="C2C2C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g7589074600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a:t>Trang quản trị (admincp) - Hệ thống</a:t>
            </a:r>
            <a:endParaRPr/>
          </a:p>
        </p:txBody>
      </p:sp>
      <p:sp>
        <p:nvSpPr>
          <p:cNvPr id="706" name="Google Shape;706;g7589074600_0_6"/>
          <p:cNvSpPr txBox="1"/>
          <p:nvPr>
            <p:ph idx="1" type="body"/>
          </p:nvPr>
        </p:nvSpPr>
        <p:spPr>
          <a:xfrm>
            <a:off x="311700" y="1152475"/>
            <a:ext cx="3621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vi"/>
              <a:t>- Bản điều khiển</a:t>
            </a:r>
            <a:endParaRPr/>
          </a:p>
          <a:p>
            <a:pPr indent="0" lvl="0" marL="0" rtl="0" algn="l">
              <a:lnSpc>
                <a:spcPct val="115000"/>
              </a:lnSpc>
              <a:spcBef>
                <a:spcPts val="0"/>
              </a:spcBef>
              <a:spcAft>
                <a:spcPts val="0"/>
              </a:spcAft>
              <a:buSzPts val="1800"/>
              <a:buNone/>
            </a:pPr>
            <a:r>
              <a:rPr lang="vi"/>
              <a:t>- Cài đặt</a:t>
            </a:r>
            <a:endParaRPr/>
          </a:p>
          <a:p>
            <a:pPr indent="0" lvl="0" marL="0" rtl="0" algn="l">
              <a:lnSpc>
                <a:spcPct val="115000"/>
              </a:lnSpc>
              <a:spcBef>
                <a:spcPts val="0"/>
              </a:spcBef>
              <a:spcAft>
                <a:spcPts val="0"/>
              </a:spcAft>
              <a:buSzPts val="1800"/>
              <a:buNone/>
            </a:pPr>
            <a:r>
              <a:rPr lang="vi"/>
              <a:t>  + Hệ thống</a:t>
            </a:r>
            <a:endParaRPr/>
          </a:p>
          <a:p>
            <a:pPr indent="0" lvl="0" marL="0" rtl="0" algn="l">
              <a:lnSpc>
                <a:spcPct val="115000"/>
              </a:lnSpc>
              <a:spcBef>
                <a:spcPts val="0"/>
              </a:spcBef>
              <a:spcAft>
                <a:spcPts val="0"/>
              </a:spcAft>
              <a:buSzPts val="1800"/>
              <a:buNone/>
            </a:pPr>
            <a:r>
              <a:rPr lang="vi"/>
              <a:t>  + Bài viết</a:t>
            </a:r>
            <a:endParaRPr/>
          </a:p>
          <a:p>
            <a:pPr indent="0" lvl="0" marL="0" rtl="0" algn="l">
              <a:lnSpc>
                <a:spcPct val="115000"/>
              </a:lnSpc>
              <a:spcBef>
                <a:spcPts val="0"/>
              </a:spcBef>
              <a:spcAft>
                <a:spcPts val="0"/>
              </a:spcAft>
              <a:buSzPts val="1800"/>
              <a:buNone/>
            </a:pPr>
            <a:r>
              <a:rPr lang="vi"/>
              <a:t>  + Đăng ký</a:t>
            </a:r>
            <a:endParaRPr/>
          </a:p>
          <a:p>
            <a:pPr indent="0" lvl="0" marL="0" rtl="0" algn="l">
              <a:lnSpc>
                <a:spcPct val="115000"/>
              </a:lnSpc>
              <a:spcBef>
                <a:spcPts val="0"/>
              </a:spcBef>
              <a:spcAft>
                <a:spcPts val="0"/>
              </a:spcAft>
              <a:buSzPts val="1800"/>
              <a:buNone/>
            </a:pPr>
            <a:r>
              <a:rPr lang="vi"/>
              <a:t>  + Emails</a:t>
            </a:r>
            <a:endParaRPr/>
          </a:p>
          <a:p>
            <a:pPr indent="0" lvl="0" marL="0" rtl="0" algn="l">
              <a:lnSpc>
                <a:spcPct val="115000"/>
              </a:lnSpc>
              <a:spcBef>
                <a:spcPts val="0"/>
              </a:spcBef>
              <a:spcAft>
                <a:spcPts val="0"/>
              </a:spcAft>
              <a:buSzPts val="1800"/>
              <a:buNone/>
            </a:pPr>
            <a:r>
              <a:rPr lang="vi"/>
              <a:t>  + SMS</a:t>
            </a:r>
            <a:endParaRPr/>
          </a:p>
          <a:p>
            <a:pPr indent="0" lvl="0" marL="0" rtl="0" algn="l">
              <a:lnSpc>
                <a:spcPct val="115000"/>
              </a:lnSpc>
              <a:spcBef>
                <a:spcPts val="0"/>
              </a:spcBef>
              <a:spcAft>
                <a:spcPts val="0"/>
              </a:spcAft>
              <a:buSzPts val="1800"/>
              <a:buNone/>
            </a:pPr>
            <a:r>
              <a:rPr lang="vi"/>
              <a:t>  + Trò chuyện</a:t>
            </a:r>
            <a:endParaRPr/>
          </a:p>
          <a:p>
            <a:pPr indent="0" lvl="0" marL="0" rtl="0" algn="l">
              <a:lnSpc>
                <a:spcPct val="115000"/>
              </a:lnSpc>
              <a:spcBef>
                <a:spcPts val="0"/>
              </a:spcBef>
              <a:spcAft>
                <a:spcPts val="0"/>
              </a:spcAft>
              <a:buSzPts val="1800"/>
              <a:buNone/>
            </a:pPr>
            <a:r>
              <a:rPr lang="vi"/>
              <a:t>  + Đăng tệt</a:t>
            </a:r>
            <a:endParaRPr/>
          </a:p>
          <a:p>
            <a:pPr indent="0" lvl="0" marL="0" rtl="0" algn="l">
              <a:lnSpc>
                <a:spcPct val="115000"/>
              </a:lnSpc>
              <a:spcBef>
                <a:spcPts val="0"/>
              </a:spcBef>
              <a:spcAft>
                <a:spcPts val="0"/>
              </a:spcAft>
              <a:buSzPts val="1800"/>
              <a:buNone/>
            </a:pPr>
            <a:r>
              <a:rPr lang="vi"/>
              <a:t>  + Bảo mật</a:t>
            </a:r>
            <a:endParaRPr/>
          </a:p>
        </p:txBody>
      </p:sp>
      <p:sp>
        <p:nvSpPr>
          <p:cNvPr id="707" name="Google Shape;707;g7589074600_0_6"/>
          <p:cNvSpPr txBox="1"/>
          <p:nvPr>
            <p:ph idx="1" type="body"/>
          </p:nvPr>
        </p:nvSpPr>
        <p:spPr>
          <a:xfrm>
            <a:off x="4921800" y="1315600"/>
            <a:ext cx="3621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vi"/>
              <a:t>  + Thanh toán</a:t>
            </a:r>
            <a:endParaRPr/>
          </a:p>
          <a:p>
            <a:pPr indent="0" lvl="0" marL="0" rtl="0" algn="l">
              <a:lnSpc>
                <a:spcPct val="115000"/>
              </a:lnSpc>
              <a:spcBef>
                <a:spcPts val="0"/>
              </a:spcBef>
              <a:spcAft>
                <a:spcPts val="0"/>
              </a:spcAft>
              <a:buSzPts val="1800"/>
              <a:buNone/>
            </a:pPr>
            <a:r>
              <a:rPr lang="vi"/>
              <a:t>  + Giới hạn</a:t>
            </a:r>
            <a:endParaRPr/>
          </a:p>
          <a:p>
            <a:pPr indent="0" lvl="0" marL="0" rtl="0" algn="l">
              <a:lnSpc>
                <a:spcPct val="115000"/>
              </a:lnSpc>
              <a:spcBef>
                <a:spcPts val="0"/>
              </a:spcBef>
              <a:spcAft>
                <a:spcPts val="0"/>
              </a:spcAft>
              <a:buSzPts val="1800"/>
              <a:buNone/>
            </a:pPr>
            <a:r>
              <a:rPr lang="vi"/>
              <a:t>- Giao diện</a:t>
            </a:r>
            <a:endParaRPr/>
          </a:p>
          <a:p>
            <a:pPr indent="0" lvl="0" marL="0" rtl="0" algn="l">
              <a:lnSpc>
                <a:spcPct val="115000"/>
              </a:lnSpc>
              <a:spcBef>
                <a:spcPts val="0"/>
              </a:spcBef>
              <a:spcAft>
                <a:spcPts val="0"/>
              </a:spcAft>
              <a:buSzPts val="1800"/>
              <a:buNone/>
            </a:pPr>
            <a:r>
              <a:rPr lang="vi"/>
              <a:t>- Thiết kế: </a:t>
            </a:r>
            <a:endParaRPr/>
          </a:p>
          <a:p>
            <a:pPr indent="0" lvl="0" marL="0" rtl="0" algn="l">
              <a:lnSpc>
                <a:spcPct val="115000"/>
              </a:lnSpc>
              <a:spcBef>
                <a:spcPts val="0"/>
              </a:spcBef>
              <a:spcAft>
                <a:spcPts val="0"/>
              </a:spcAft>
              <a:buSzPts val="1800"/>
              <a:buNone/>
            </a:pPr>
            <a:r>
              <a:rPr lang="vi"/>
              <a:t>  + Mặt định giao diện ban đêm</a:t>
            </a:r>
            <a:endParaRPr/>
          </a:p>
          <a:p>
            <a:pPr indent="0" lvl="0" marL="0" rtl="0" algn="l">
              <a:lnSpc>
                <a:spcPct val="115000"/>
              </a:lnSpc>
              <a:spcBef>
                <a:spcPts val="0"/>
              </a:spcBef>
              <a:spcAft>
                <a:spcPts val="0"/>
              </a:spcAft>
              <a:buSzPts val="1800"/>
              <a:buNone/>
            </a:pPr>
            <a:r>
              <a:rPr lang="vi"/>
              <a:t>  + Người dùng thay đổi giao diện</a:t>
            </a:r>
            <a:endParaRPr/>
          </a:p>
          <a:p>
            <a:pPr indent="0" lvl="0" marL="0" rtl="0" algn="l">
              <a:lnSpc>
                <a:spcPct val="115000"/>
              </a:lnSpc>
              <a:spcBef>
                <a:spcPts val="0"/>
              </a:spcBef>
              <a:spcAft>
                <a:spcPts val="0"/>
              </a:spcAft>
              <a:buSzPts val="1800"/>
              <a:buNone/>
            </a:pPr>
            <a:r>
              <a:rPr lang="vi"/>
              <a:t>  + Logo trang web</a:t>
            </a:r>
            <a:endParaRPr/>
          </a:p>
          <a:p>
            <a:pPr indent="0" lvl="0" marL="0" rtl="0" algn="l">
              <a:lnSpc>
                <a:spcPct val="115000"/>
              </a:lnSpc>
              <a:spcBef>
                <a:spcPts val="0"/>
              </a:spcBef>
              <a:spcAft>
                <a:spcPts val="0"/>
              </a:spcAft>
              <a:buSzPts val="1800"/>
              <a:buNone/>
            </a:pPr>
            <a:r>
              <a:rPr lang="vi"/>
              <a:t> - Ngôn ngữ</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g7589074600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vi"/>
              <a:t>Trang quản trị (admincp) - Module (Phương thức)</a:t>
            </a:r>
            <a:endParaRPr/>
          </a:p>
        </p:txBody>
      </p:sp>
      <p:sp>
        <p:nvSpPr>
          <p:cNvPr id="713" name="Google Shape;713;g7589074600_0_18"/>
          <p:cNvSpPr txBox="1"/>
          <p:nvPr/>
        </p:nvSpPr>
        <p:spPr>
          <a:xfrm>
            <a:off x="673675" y="1358050"/>
            <a:ext cx="8158500" cy="71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Người dùng: Danh sách: Người dùng - Người quản trị - Người trực tuyến - người khóa nick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Trang: Danh sách trang, danh sách loại trang,...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Nhóm: </a:t>
            </a:r>
            <a:r>
              <a:rPr b="0" i="0" lang="vi" sz="1400" u="none" cap="none" strike="noStrike">
                <a:solidFill>
                  <a:schemeClr val="dk1"/>
                </a:solidFill>
                <a:latin typeface="Arial"/>
                <a:ea typeface="Arial"/>
                <a:cs typeface="Arial"/>
                <a:sym typeface="Arial"/>
              </a:rPr>
              <a:t>Danh sách nhóm, danh sách loại nhóm,...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Sự kiện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Blogs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Thị trường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Diễn đàng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Video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Arial"/>
                <a:ea typeface="Arial"/>
                <a:cs typeface="Arial"/>
                <a:sym typeface="Arial"/>
              </a:rPr>
              <a:t>- Game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40"/>
          <p:cNvSpPr/>
          <p:nvPr/>
        </p:nvSpPr>
        <p:spPr>
          <a:xfrm>
            <a:off x="2917603" y="87443"/>
            <a:ext cx="3410645" cy="814283"/>
          </a:xfrm>
          <a:prstGeom prst="rightArrow">
            <a:avLst>
              <a:gd fmla="val 50000" name="adj1"/>
              <a:gd fmla="val 50000" name="adj2"/>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dk1"/>
                </a:solidFill>
                <a:latin typeface="Arial"/>
                <a:ea typeface="Arial"/>
                <a:cs typeface="Arial"/>
                <a:sym typeface="Arial"/>
              </a:rPr>
              <a:t>MÁY ĐỔI CHAI NHỰA TÍCH ĐIỂM</a:t>
            </a:r>
            <a:endParaRPr/>
          </a:p>
        </p:txBody>
      </p:sp>
      <p:sp>
        <p:nvSpPr>
          <p:cNvPr id="719" name="Google Shape;719;p40"/>
          <p:cNvSpPr/>
          <p:nvPr/>
        </p:nvSpPr>
        <p:spPr>
          <a:xfrm>
            <a:off x="1537255" y="1811618"/>
            <a:ext cx="1073748"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Chai nhựa</a:t>
            </a:r>
            <a:endParaRPr b="0" i="0" sz="1400" u="none" cap="none" strike="noStrike">
              <a:solidFill>
                <a:schemeClr val="dk1"/>
              </a:solidFill>
              <a:latin typeface="Arial"/>
              <a:ea typeface="Arial"/>
              <a:cs typeface="Arial"/>
              <a:sym typeface="Arial"/>
            </a:endParaRPr>
          </a:p>
        </p:txBody>
      </p:sp>
      <p:sp>
        <p:nvSpPr>
          <p:cNvPr id="720" name="Google Shape;720;p40"/>
          <p:cNvSpPr/>
          <p:nvPr/>
        </p:nvSpPr>
        <p:spPr>
          <a:xfrm>
            <a:off x="2887770" y="1811618"/>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Đưa vào máy</a:t>
            </a:r>
            <a:endParaRPr b="0" i="0" sz="1400" u="none" cap="none" strike="noStrike">
              <a:solidFill>
                <a:schemeClr val="dk1"/>
              </a:solidFill>
              <a:latin typeface="Arial"/>
              <a:ea typeface="Arial"/>
              <a:cs typeface="Arial"/>
              <a:sym typeface="Arial"/>
            </a:endParaRPr>
          </a:p>
        </p:txBody>
      </p:sp>
      <p:cxnSp>
        <p:nvCxnSpPr>
          <p:cNvPr id="721" name="Google Shape;721;p40"/>
          <p:cNvCxnSpPr>
            <a:stCxn id="719" idx="3"/>
            <a:endCxn id="720" idx="1"/>
          </p:cNvCxnSpPr>
          <p:nvPr/>
        </p:nvCxnSpPr>
        <p:spPr>
          <a:xfrm>
            <a:off x="2611003" y="2038052"/>
            <a:ext cx="276900" cy="0"/>
          </a:xfrm>
          <a:prstGeom prst="straightConnector1">
            <a:avLst/>
          </a:prstGeom>
          <a:noFill/>
          <a:ln cap="flat" cmpd="sng" w="9525">
            <a:solidFill>
              <a:schemeClr val="dk1"/>
            </a:solidFill>
            <a:prstDash val="solid"/>
            <a:round/>
            <a:headEnd len="sm" w="sm" type="none"/>
            <a:tailEnd len="med" w="med" type="triangle"/>
          </a:ln>
        </p:spPr>
      </p:cxnSp>
      <p:sp>
        <p:nvSpPr>
          <p:cNvPr id="722" name="Google Shape;722;p40"/>
          <p:cNvSpPr/>
          <p:nvPr/>
        </p:nvSpPr>
        <p:spPr>
          <a:xfrm>
            <a:off x="7718170" y="1811900"/>
            <a:ext cx="1453365"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Xử lí</a:t>
            </a:r>
            <a:endParaRPr b="0" i="0" sz="1400" u="none" cap="none" strike="noStrike">
              <a:solidFill>
                <a:schemeClr val="dk1"/>
              </a:solidFill>
              <a:latin typeface="Arial"/>
              <a:ea typeface="Arial"/>
              <a:cs typeface="Arial"/>
              <a:sym typeface="Arial"/>
            </a:endParaRPr>
          </a:p>
        </p:txBody>
      </p:sp>
      <p:cxnSp>
        <p:nvCxnSpPr>
          <p:cNvPr id="723" name="Google Shape;723;p40"/>
          <p:cNvCxnSpPr>
            <a:stCxn id="720" idx="3"/>
            <a:endCxn id="724" idx="1"/>
          </p:cNvCxnSpPr>
          <p:nvPr/>
        </p:nvCxnSpPr>
        <p:spPr>
          <a:xfrm>
            <a:off x="4232673" y="2038052"/>
            <a:ext cx="282900" cy="0"/>
          </a:xfrm>
          <a:prstGeom prst="straightConnector1">
            <a:avLst/>
          </a:prstGeom>
          <a:noFill/>
          <a:ln cap="flat" cmpd="sng" w="9525">
            <a:solidFill>
              <a:schemeClr val="dk1"/>
            </a:solidFill>
            <a:prstDash val="solid"/>
            <a:round/>
            <a:headEnd len="sm" w="sm" type="none"/>
            <a:tailEnd len="med" w="med" type="triangle"/>
          </a:ln>
        </p:spPr>
      </p:cxnSp>
      <p:sp>
        <p:nvSpPr>
          <p:cNvPr id="725" name="Google Shape;725;p40"/>
          <p:cNvSpPr/>
          <p:nvPr/>
        </p:nvSpPr>
        <p:spPr>
          <a:xfrm>
            <a:off x="7701133" y="2440052"/>
            <a:ext cx="1453365"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Loại chai nhựa</a:t>
            </a:r>
            <a:endParaRPr b="0" i="0" sz="1400" u="none" cap="none" strike="noStrike">
              <a:solidFill>
                <a:schemeClr val="dk1"/>
              </a:solidFill>
              <a:latin typeface="Arial"/>
              <a:ea typeface="Arial"/>
              <a:cs typeface="Arial"/>
              <a:sym typeface="Arial"/>
            </a:endParaRPr>
          </a:p>
        </p:txBody>
      </p:sp>
      <p:cxnSp>
        <p:nvCxnSpPr>
          <p:cNvPr id="726" name="Google Shape;726;p40"/>
          <p:cNvCxnSpPr>
            <a:stCxn id="722" idx="2"/>
            <a:endCxn id="725" idx="0"/>
          </p:cNvCxnSpPr>
          <p:nvPr/>
        </p:nvCxnSpPr>
        <p:spPr>
          <a:xfrm flipH="1">
            <a:off x="8427753" y="2264768"/>
            <a:ext cx="17100" cy="175200"/>
          </a:xfrm>
          <a:prstGeom prst="straightConnector1">
            <a:avLst/>
          </a:prstGeom>
          <a:noFill/>
          <a:ln cap="flat" cmpd="sng" w="9525">
            <a:solidFill>
              <a:schemeClr val="dk1"/>
            </a:solidFill>
            <a:prstDash val="solid"/>
            <a:round/>
            <a:headEnd len="sm" w="sm" type="none"/>
            <a:tailEnd len="med" w="med" type="triangle"/>
          </a:ln>
        </p:spPr>
      </p:cxnSp>
      <p:sp>
        <p:nvSpPr>
          <p:cNvPr id="727" name="Google Shape;727;p40"/>
          <p:cNvSpPr/>
          <p:nvPr/>
        </p:nvSpPr>
        <p:spPr>
          <a:xfrm>
            <a:off x="7701133" y="3052005"/>
            <a:ext cx="1453365" cy="803437"/>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Cắt chai nhựa thành những dây nhựa</a:t>
            </a:r>
            <a:endParaRPr b="0" i="0" sz="1400" u="none" cap="none" strike="noStrike">
              <a:solidFill>
                <a:schemeClr val="dk1"/>
              </a:solidFill>
              <a:latin typeface="Arial"/>
              <a:ea typeface="Arial"/>
              <a:cs typeface="Arial"/>
              <a:sym typeface="Arial"/>
            </a:endParaRPr>
          </a:p>
        </p:txBody>
      </p:sp>
      <p:cxnSp>
        <p:nvCxnSpPr>
          <p:cNvPr id="728" name="Google Shape;728;p40"/>
          <p:cNvCxnSpPr>
            <a:stCxn id="725" idx="2"/>
            <a:endCxn id="727" idx="0"/>
          </p:cNvCxnSpPr>
          <p:nvPr/>
        </p:nvCxnSpPr>
        <p:spPr>
          <a:xfrm>
            <a:off x="8427815" y="2892920"/>
            <a:ext cx="0" cy="159000"/>
          </a:xfrm>
          <a:prstGeom prst="straightConnector1">
            <a:avLst/>
          </a:prstGeom>
          <a:noFill/>
          <a:ln cap="flat" cmpd="sng" w="9525">
            <a:solidFill>
              <a:schemeClr val="dk1"/>
            </a:solidFill>
            <a:prstDash val="solid"/>
            <a:round/>
            <a:headEnd len="sm" w="sm" type="none"/>
            <a:tailEnd len="med" w="med" type="triangle"/>
          </a:ln>
        </p:spPr>
      </p:cxnSp>
      <p:sp>
        <p:nvSpPr>
          <p:cNvPr id="729" name="Google Shape;729;p40"/>
          <p:cNvSpPr/>
          <p:nvPr/>
        </p:nvSpPr>
        <p:spPr>
          <a:xfrm>
            <a:off x="2074129" y="2379780"/>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Ô nắp chai</a:t>
            </a:r>
            <a:endParaRPr b="0" i="0" sz="1400" u="none" cap="none" strike="noStrike">
              <a:solidFill>
                <a:schemeClr val="dk1"/>
              </a:solidFill>
              <a:latin typeface="Arial"/>
              <a:ea typeface="Arial"/>
              <a:cs typeface="Arial"/>
              <a:sym typeface="Arial"/>
            </a:endParaRPr>
          </a:p>
        </p:txBody>
      </p:sp>
      <p:cxnSp>
        <p:nvCxnSpPr>
          <p:cNvPr id="730" name="Google Shape;730;p40"/>
          <p:cNvCxnSpPr>
            <a:stCxn id="720" idx="2"/>
            <a:endCxn id="729" idx="0"/>
          </p:cNvCxnSpPr>
          <p:nvPr/>
        </p:nvCxnSpPr>
        <p:spPr>
          <a:xfrm flipH="1">
            <a:off x="2746621" y="2264486"/>
            <a:ext cx="813600" cy="115200"/>
          </a:xfrm>
          <a:prstGeom prst="straightConnector1">
            <a:avLst/>
          </a:prstGeom>
          <a:noFill/>
          <a:ln cap="flat" cmpd="sng" w="9525">
            <a:solidFill>
              <a:schemeClr val="dk1"/>
            </a:solidFill>
            <a:prstDash val="solid"/>
            <a:round/>
            <a:headEnd len="sm" w="sm" type="none"/>
            <a:tailEnd len="med" w="med" type="triangle"/>
          </a:ln>
        </p:spPr>
      </p:cxnSp>
      <p:cxnSp>
        <p:nvCxnSpPr>
          <p:cNvPr id="731" name="Google Shape;731;p40"/>
          <p:cNvCxnSpPr>
            <a:stCxn id="720" idx="2"/>
            <a:endCxn id="732" idx="0"/>
          </p:cNvCxnSpPr>
          <p:nvPr/>
        </p:nvCxnSpPr>
        <p:spPr>
          <a:xfrm flipH="1">
            <a:off x="3552421" y="2264486"/>
            <a:ext cx="7800" cy="809100"/>
          </a:xfrm>
          <a:prstGeom prst="straightConnector1">
            <a:avLst/>
          </a:prstGeom>
          <a:noFill/>
          <a:ln cap="flat" cmpd="sng" w="9525">
            <a:solidFill>
              <a:schemeClr val="dk1"/>
            </a:solidFill>
            <a:prstDash val="solid"/>
            <a:round/>
            <a:headEnd len="sm" w="sm" type="none"/>
            <a:tailEnd len="med" w="med" type="triangle"/>
          </a:ln>
        </p:spPr>
      </p:cxnSp>
      <p:sp>
        <p:nvSpPr>
          <p:cNvPr id="732" name="Google Shape;732;p40"/>
          <p:cNvSpPr/>
          <p:nvPr/>
        </p:nvSpPr>
        <p:spPr>
          <a:xfrm>
            <a:off x="2880020" y="3073725"/>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Ô chai nhựa</a:t>
            </a:r>
            <a:endParaRPr b="0" i="0" sz="1400" u="none" cap="none" strike="noStrike">
              <a:solidFill>
                <a:schemeClr val="dk1"/>
              </a:solidFill>
              <a:latin typeface="Arial"/>
              <a:ea typeface="Arial"/>
              <a:cs typeface="Arial"/>
              <a:sym typeface="Arial"/>
            </a:endParaRPr>
          </a:p>
        </p:txBody>
      </p:sp>
      <p:sp>
        <p:nvSpPr>
          <p:cNvPr id="724" name="Google Shape;724;p40"/>
          <p:cNvSpPr/>
          <p:nvPr/>
        </p:nvSpPr>
        <p:spPr>
          <a:xfrm>
            <a:off x="4515694" y="1811618"/>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Ấn nút “Xong”</a:t>
            </a:r>
            <a:endParaRPr b="0" i="0" sz="1400" u="none" cap="none" strike="noStrike">
              <a:solidFill>
                <a:schemeClr val="dk1"/>
              </a:solidFill>
              <a:latin typeface="Arial"/>
              <a:ea typeface="Arial"/>
              <a:cs typeface="Arial"/>
              <a:sym typeface="Arial"/>
            </a:endParaRPr>
          </a:p>
        </p:txBody>
      </p:sp>
      <p:cxnSp>
        <p:nvCxnSpPr>
          <p:cNvPr id="733" name="Google Shape;733;p40"/>
          <p:cNvCxnSpPr>
            <a:stCxn id="734" idx="2"/>
            <a:endCxn id="735" idx="0"/>
          </p:cNvCxnSpPr>
          <p:nvPr/>
        </p:nvCxnSpPr>
        <p:spPr>
          <a:xfrm flipH="1">
            <a:off x="6045459" y="2264486"/>
            <a:ext cx="765000" cy="166500"/>
          </a:xfrm>
          <a:prstGeom prst="straightConnector1">
            <a:avLst/>
          </a:prstGeom>
          <a:noFill/>
          <a:ln cap="flat" cmpd="sng" w="9525">
            <a:solidFill>
              <a:schemeClr val="dk1"/>
            </a:solidFill>
            <a:prstDash val="solid"/>
            <a:round/>
            <a:headEnd len="sm" w="sm" type="none"/>
            <a:tailEnd len="med" w="med" type="triangle"/>
          </a:ln>
        </p:spPr>
      </p:cxnSp>
      <p:sp>
        <p:nvSpPr>
          <p:cNvPr id="734" name="Google Shape;734;p40"/>
          <p:cNvSpPr/>
          <p:nvPr/>
        </p:nvSpPr>
        <p:spPr>
          <a:xfrm>
            <a:off x="6138007" y="1811618"/>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Tự động đóng</a:t>
            </a:r>
            <a:endParaRPr b="0" i="0" sz="1400" u="none" cap="none" strike="noStrike">
              <a:solidFill>
                <a:schemeClr val="dk1"/>
              </a:solidFill>
              <a:latin typeface="Arial"/>
              <a:ea typeface="Arial"/>
              <a:cs typeface="Arial"/>
              <a:sym typeface="Arial"/>
            </a:endParaRPr>
          </a:p>
        </p:txBody>
      </p:sp>
      <p:sp>
        <p:nvSpPr>
          <p:cNvPr id="735" name="Google Shape;735;p40"/>
          <p:cNvSpPr/>
          <p:nvPr/>
        </p:nvSpPr>
        <p:spPr>
          <a:xfrm>
            <a:off x="5373098" y="2431020"/>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Ô nắp chai</a:t>
            </a:r>
            <a:endParaRPr b="0" i="0" sz="1400" u="none" cap="none" strike="noStrike">
              <a:solidFill>
                <a:schemeClr val="dk1"/>
              </a:solidFill>
              <a:latin typeface="Arial"/>
              <a:ea typeface="Arial"/>
              <a:cs typeface="Arial"/>
              <a:sym typeface="Arial"/>
            </a:endParaRPr>
          </a:p>
        </p:txBody>
      </p:sp>
      <p:sp>
        <p:nvSpPr>
          <p:cNvPr id="736" name="Google Shape;736;p40"/>
          <p:cNvSpPr/>
          <p:nvPr/>
        </p:nvSpPr>
        <p:spPr>
          <a:xfrm>
            <a:off x="6047120" y="2947944"/>
            <a:ext cx="1344903" cy="452868"/>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Ô chai nhựa</a:t>
            </a:r>
            <a:endParaRPr b="0" i="0" sz="1400" u="none" cap="none" strike="noStrike">
              <a:solidFill>
                <a:schemeClr val="dk1"/>
              </a:solidFill>
              <a:latin typeface="Arial"/>
              <a:ea typeface="Arial"/>
              <a:cs typeface="Arial"/>
              <a:sym typeface="Arial"/>
            </a:endParaRPr>
          </a:p>
        </p:txBody>
      </p:sp>
      <p:cxnSp>
        <p:nvCxnSpPr>
          <p:cNvPr id="737" name="Google Shape;737;p40"/>
          <p:cNvCxnSpPr>
            <a:stCxn id="734" idx="2"/>
            <a:endCxn id="736" idx="0"/>
          </p:cNvCxnSpPr>
          <p:nvPr/>
        </p:nvCxnSpPr>
        <p:spPr>
          <a:xfrm flipH="1">
            <a:off x="6719559" y="2264486"/>
            <a:ext cx="90900" cy="683400"/>
          </a:xfrm>
          <a:prstGeom prst="straightConnector1">
            <a:avLst/>
          </a:prstGeom>
          <a:noFill/>
          <a:ln cap="flat" cmpd="sng" w="9525">
            <a:solidFill>
              <a:schemeClr val="dk1"/>
            </a:solidFill>
            <a:prstDash val="solid"/>
            <a:round/>
            <a:headEnd len="sm" w="sm" type="none"/>
            <a:tailEnd len="med" w="med" type="triangle"/>
          </a:ln>
        </p:spPr>
      </p:cxnSp>
      <p:cxnSp>
        <p:nvCxnSpPr>
          <p:cNvPr id="738" name="Google Shape;738;p40"/>
          <p:cNvCxnSpPr>
            <a:stCxn id="724" idx="3"/>
            <a:endCxn id="734" idx="1"/>
          </p:cNvCxnSpPr>
          <p:nvPr/>
        </p:nvCxnSpPr>
        <p:spPr>
          <a:xfrm>
            <a:off x="5860597" y="2038052"/>
            <a:ext cx="277500" cy="0"/>
          </a:xfrm>
          <a:prstGeom prst="straightConnector1">
            <a:avLst/>
          </a:prstGeom>
          <a:noFill/>
          <a:ln cap="flat" cmpd="sng" w="9525">
            <a:solidFill>
              <a:schemeClr val="dk1"/>
            </a:solidFill>
            <a:prstDash val="solid"/>
            <a:round/>
            <a:headEnd len="sm" w="sm" type="none"/>
            <a:tailEnd len="med" w="med" type="triangle"/>
          </a:ln>
        </p:spPr>
      </p:cxnSp>
      <p:cxnSp>
        <p:nvCxnSpPr>
          <p:cNvPr id="739" name="Google Shape;739;p40"/>
          <p:cNvCxnSpPr>
            <a:stCxn id="734" idx="3"/>
            <a:endCxn id="722" idx="1"/>
          </p:cNvCxnSpPr>
          <p:nvPr/>
        </p:nvCxnSpPr>
        <p:spPr>
          <a:xfrm>
            <a:off x="7482910" y="2038052"/>
            <a:ext cx="235200" cy="300"/>
          </a:xfrm>
          <a:prstGeom prst="straightConnector1">
            <a:avLst/>
          </a:prstGeom>
          <a:noFill/>
          <a:ln cap="flat" cmpd="sng" w="9525">
            <a:solidFill>
              <a:schemeClr val="dk1"/>
            </a:solidFill>
            <a:prstDash val="solid"/>
            <a:round/>
            <a:headEnd len="sm" w="sm" type="none"/>
            <a:tailEnd len="med" w="med" type="triangle"/>
          </a:ln>
        </p:spPr>
      </p:cxnSp>
      <p:sp>
        <p:nvSpPr>
          <p:cNvPr id="740" name="Google Shape;740;p40"/>
          <p:cNvSpPr/>
          <p:nvPr/>
        </p:nvSpPr>
        <p:spPr>
          <a:xfrm>
            <a:off x="7701133" y="4014527"/>
            <a:ext cx="1453365" cy="434161"/>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Cắt xong</a:t>
            </a:r>
            <a:endParaRPr b="0" i="0" sz="1400" u="none" cap="none" strike="noStrike">
              <a:solidFill>
                <a:schemeClr val="dk1"/>
              </a:solidFill>
              <a:latin typeface="Arial"/>
              <a:ea typeface="Arial"/>
              <a:cs typeface="Arial"/>
              <a:sym typeface="Arial"/>
            </a:endParaRPr>
          </a:p>
        </p:txBody>
      </p:sp>
      <p:sp>
        <p:nvSpPr>
          <p:cNvPr id="741" name="Google Shape;741;p40"/>
          <p:cNvSpPr/>
          <p:nvPr/>
        </p:nvSpPr>
        <p:spPr>
          <a:xfrm>
            <a:off x="7780634" y="4621895"/>
            <a:ext cx="1293385" cy="434161"/>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Thông báo vào tài khoản</a:t>
            </a:r>
            <a:endParaRPr b="0" i="0" sz="1400" u="none" cap="none" strike="noStrike">
              <a:solidFill>
                <a:schemeClr val="dk1"/>
              </a:solidFill>
              <a:latin typeface="Arial"/>
              <a:ea typeface="Arial"/>
              <a:cs typeface="Arial"/>
              <a:sym typeface="Arial"/>
            </a:endParaRPr>
          </a:p>
        </p:txBody>
      </p:sp>
      <p:sp>
        <p:nvSpPr>
          <p:cNvPr id="742" name="Google Shape;742;p40"/>
          <p:cNvSpPr/>
          <p:nvPr/>
        </p:nvSpPr>
        <p:spPr>
          <a:xfrm>
            <a:off x="6328248" y="4625070"/>
            <a:ext cx="1293385" cy="434161"/>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Cộng điểm vào tài khoản</a:t>
            </a:r>
            <a:endParaRPr b="0" i="0" sz="1400" u="none" cap="none" strike="noStrike">
              <a:solidFill>
                <a:schemeClr val="dk1"/>
              </a:solidFill>
              <a:latin typeface="Arial"/>
              <a:ea typeface="Arial"/>
              <a:cs typeface="Arial"/>
              <a:sym typeface="Arial"/>
            </a:endParaRPr>
          </a:p>
        </p:txBody>
      </p:sp>
      <p:cxnSp>
        <p:nvCxnSpPr>
          <p:cNvPr id="743" name="Google Shape;743;p40"/>
          <p:cNvCxnSpPr>
            <a:stCxn id="727" idx="2"/>
            <a:endCxn id="740" idx="0"/>
          </p:cNvCxnSpPr>
          <p:nvPr/>
        </p:nvCxnSpPr>
        <p:spPr>
          <a:xfrm>
            <a:off x="8427815" y="3855442"/>
            <a:ext cx="0" cy="159000"/>
          </a:xfrm>
          <a:prstGeom prst="straightConnector1">
            <a:avLst/>
          </a:prstGeom>
          <a:noFill/>
          <a:ln cap="flat" cmpd="sng" w="9525">
            <a:solidFill>
              <a:schemeClr val="dk1"/>
            </a:solidFill>
            <a:prstDash val="solid"/>
            <a:round/>
            <a:headEnd len="sm" w="sm" type="none"/>
            <a:tailEnd len="med" w="med" type="triangle"/>
          </a:ln>
        </p:spPr>
      </p:cxnSp>
      <p:cxnSp>
        <p:nvCxnSpPr>
          <p:cNvPr id="744" name="Google Shape;744;p40"/>
          <p:cNvCxnSpPr>
            <a:stCxn id="740" idx="2"/>
            <a:endCxn id="741" idx="0"/>
          </p:cNvCxnSpPr>
          <p:nvPr/>
        </p:nvCxnSpPr>
        <p:spPr>
          <a:xfrm flipH="1">
            <a:off x="8427215" y="4448688"/>
            <a:ext cx="600" cy="173100"/>
          </a:xfrm>
          <a:prstGeom prst="straightConnector1">
            <a:avLst/>
          </a:prstGeom>
          <a:noFill/>
          <a:ln cap="flat" cmpd="sng" w="9525">
            <a:solidFill>
              <a:schemeClr val="dk1"/>
            </a:solidFill>
            <a:prstDash val="solid"/>
            <a:round/>
            <a:headEnd len="sm" w="sm" type="none"/>
            <a:tailEnd len="med" w="med" type="triangle"/>
          </a:ln>
        </p:spPr>
      </p:cxnSp>
      <p:cxnSp>
        <p:nvCxnSpPr>
          <p:cNvPr id="745" name="Google Shape;745;p40"/>
          <p:cNvCxnSpPr>
            <a:stCxn id="741" idx="1"/>
            <a:endCxn id="742" idx="3"/>
          </p:cNvCxnSpPr>
          <p:nvPr/>
        </p:nvCxnSpPr>
        <p:spPr>
          <a:xfrm flipH="1">
            <a:off x="7621634" y="4838975"/>
            <a:ext cx="159000" cy="3300"/>
          </a:xfrm>
          <a:prstGeom prst="straightConnector1">
            <a:avLst/>
          </a:prstGeom>
          <a:noFill/>
          <a:ln cap="flat" cmpd="sng" w="9525">
            <a:solidFill>
              <a:schemeClr val="dk1"/>
            </a:solidFill>
            <a:prstDash val="solid"/>
            <a:round/>
            <a:headEnd len="sm" w="sm" type="none"/>
            <a:tailEnd len="med" w="med" type="triangle"/>
          </a:ln>
        </p:spPr>
      </p:cxnSp>
      <p:sp>
        <p:nvSpPr>
          <p:cNvPr id="746" name="Google Shape;746;p40"/>
          <p:cNvSpPr/>
          <p:nvPr/>
        </p:nvSpPr>
        <p:spPr>
          <a:xfrm>
            <a:off x="0" y="1723835"/>
            <a:ext cx="1324833" cy="628434"/>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Quét mã QR người dùng</a:t>
            </a:r>
            <a:endParaRPr b="0" i="0" sz="1400" u="none" cap="none" strike="noStrike">
              <a:solidFill>
                <a:schemeClr val="dk1"/>
              </a:solidFill>
              <a:latin typeface="Arial"/>
              <a:ea typeface="Arial"/>
              <a:cs typeface="Arial"/>
              <a:sym typeface="Arial"/>
            </a:endParaRPr>
          </a:p>
        </p:txBody>
      </p:sp>
      <p:cxnSp>
        <p:nvCxnSpPr>
          <p:cNvPr id="747" name="Google Shape;747;p40"/>
          <p:cNvCxnSpPr>
            <a:stCxn id="746" idx="3"/>
            <a:endCxn id="719" idx="1"/>
          </p:cNvCxnSpPr>
          <p:nvPr/>
        </p:nvCxnSpPr>
        <p:spPr>
          <a:xfrm>
            <a:off x="1324833" y="2038052"/>
            <a:ext cx="212400" cy="0"/>
          </a:xfrm>
          <a:prstGeom prst="straightConnector1">
            <a:avLst/>
          </a:prstGeom>
          <a:noFill/>
          <a:ln cap="flat" cmpd="sng" w="9525">
            <a:solidFill>
              <a:schemeClr val="dk1"/>
            </a:solidFill>
            <a:prstDash val="solid"/>
            <a:round/>
            <a:headEnd len="sm" w="sm" type="none"/>
            <a:tailEnd len="med" w="med" type="triangle"/>
          </a:ln>
        </p:spPr>
      </p:cxnSp>
      <p:sp>
        <p:nvSpPr>
          <p:cNvPr id="748" name="Google Shape;748;p40"/>
          <p:cNvSpPr/>
          <p:nvPr/>
        </p:nvSpPr>
        <p:spPr>
          <a:xfrm>
            <a:off x="5884617" y="3635414"/>
            <a:ext cx="1598290" cy="536787"/>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Dây nhựa sẻ vào bao để chứa</a:t>
            </a:r>
            <a:endParaRPr b="0" i="0" sz="1400" u="none" cap="none" strike="noStrike">
              <a:solidFill>
                <a:schemeClr val="dk1"/>
              </a:solidFill>
              <a:latin typeface="Arial"/>
              <a:ea typeface="Arial"/>
              <a:cs typeface="Arial"/>
              <a:sym typeface="Arial"/>
            </a:endParaRPr>
          </a:p>
        </p:txBody>
      </p:sp>
      <p:cxnSp>
        <p:nvCxnSpPr>
          <p:cNvPr id="749" name="Google Shape;749;p40"/>
          <p:cNvCxnSpPr>
            <a:stCxn id="727" idx="1"/>
            <a:endCxn id="748" idx="3"/>
          </p:cNvCxnSpPr>
          <p:nvPr/>
        </p:nvCxnSpPr>
        <p:spPr>
          <a:xfrm flipH="1">
            <a:off x="7483033" y="3453724"/>
            <a:ext cx="218100" cy="450000"/>
          </a:xfrm>
          <a:prstGeom prst="straightConnector1">
            <a:avLst/>
          </a:prstGeom>
          <a:noFill/>
          <a:ln cap="flat" cmpd="sng" w="9525">
            <a:solidFill>
              <a:schemeClr val="dk1"/>
            </a:solidFill>
            <a:prstDash val="solid"/>
            <a:round/>
            <a:headEnd len="sm" w="sm" type="none"/>
            <a:tailEnd len="med" w="med" type="triangle"/>
          </a:ln>
        </p:spPr>
      </p:cxnSp>
      <p:sp>
        <p:nvSpPr>
          <p:cNvPr id="750" name="Google Shape;750;p40"/>
          <p:cNvSpPr/>
          <p:nvPr/>
        </p:nvSpPr>
        <p:spPr>
          <a:xfrm>
            <a:off x="3925600" y="3638595"/>
            <a:ext cx="1598291" cy="375923"/>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chemeClr val="dk1"/>
                </a:solidFill>
                <a:latin typeface="Arial"/>
                <a:ea typeface="Arial"/>
                <a:cs typeface="Arial"/>
                <a:sym typeface="Arial"/>
              </a:rPr>
              <a:t>Đến khi đầy bao</a:t>
            </a:r>
            <a:endParaRPr b="0" i="0" sz="1400" u="none" cap="none" strike="noStrike">
              <a:solidFill>
                <a:schemeClr val="dk1"/>
              </a:solidFill>
              <a:latin typeface="Arial"/>
              <a:ea typeface="Arial"/>
              <a:cs typeface="Arial"/>
              <a:sym typeface="Arial"/>
            </a:endParaRPr>
          </a:p>
        </p:txBody>
      </p:sp>
      <p:cxnSp>
        <p:nvCxnSpPr>
          <p:cNvPr id="751" name="Google Shape;751;p40"/>
          <p:cNvCxnSpPr>
            <a:stCxn id="748" idx="1"/>
            <a:endCxn id="750" idx="3"/>
          </p:cNvCxnSpPr>
          <p:nvPr/>
        </p:nvCxnSpPr>
        <p:spPr>
          <a:xfrm rot="10800000">
            <a:off x="5524017" y="3826408"/>
            <a:ext cx="360600" cy="77400"/>
          </a:xfrm>
          <a:prstGeom prst="straightConnector1">
            <a:avLst/>
          </a:prstGeom>
          <a:noFill/>
          <a:ln cap="flat" cmpd="sng" w="9525">
            <a:solidFill>
              <a:schemeClr val="dk1"/>
            </a:solidFill>
            <a:prstDash val="solid"/>
            <a:round/>
            <a:headEnd len="sm" w="sm" type="none"/>
            <a:tailEnd len="med" w="med" type="triangle"/>
          </a:ln>
        </p:spPr>
      </p:cxnSp>
      <p:sp>
        <p:nvSpPr>
          <p:cNvPr id="752" name="Google Shape;752;p40"/>
          <p:cNvSpPr/>
          <p:nvPr/>
        </p:nvSpPr>
        <p:spPr>
          <a:xfrm>
            <a:off x="1897040" y="4348242"/>
            <a:ext cx="1934324" cy="580929"/>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 sz="1400" u="none" cap="none" strike="noStrike">
                <a:solidFill>
                  <a:schemeClr val="dk1"/>
                </a:solidFill>
                <a:latin typeface="Arial"/>
                <a:ea typeface="Arial"/>
                <a:cs typeface="Arial"/>
                <a:sym typeface="Arial"/>
              </a:rPr>
              <a:t>Bao sẻ được bó lại và đổi bao khác</a:t>
            </a:r>
            <a:endParaRPr b="0" i="0" sz="1400" u="none" cap="none" strike="noStrike">
              <a:solidFill>
                <a:srgbClr val="000000"/>
              </a:solidFill>
              <a:latin typeface="Arial"/>
              <a:ea typeface="Arial"/>
              <a:cs typeface="Arial"/>
              <a:sym typeface="Arial"/>
            </a:endParaRPr>
          </a:p>
        </p:txBody>
      </p:sp>
      <p:cxnSp>
        <p:nvCxnSpPr>
          <p:cNvPr id="753" name="Google Shape;753;p40"/>
          <p:cNvCxnSpPr>
            <a:stCxn id="750" idx="2"/>
            <a:endCxn id="752" idx="0"/>
          </p:cNvCxnSpPr>
          <p:nvPr/>
        </p:nvCxnSpPr>
        <p:spPr>
          <a:xfrm flipH="1">
            <a:off x="2864145" y="4014518"/>
            <a:ext cx="1860600" cy="333600"/>
          </a:xfrm>
          <a:prstGeom prst="straightConnector1">
            <a:avLst/>
          </a:prstGeom>
          <a:noFill/>
          <a:ln cap="flat" cmpd="sng" w="9525">
            <a:solidFill>
              <a:schemeClr val="dk1"/>
            </a:solidFill>
            <a:prstDash val="solid"/>
            <a:round/>
            <a:headEnd len="sm" w="sm" type="none"/>
            <a:tailEnd len="med" w="med" type="triangle"/>
          </a:ln>
        </p:spPr>
      </p:cxnSp>
      <p:sp>
        <p:nvSpPr>
          <p:cNvPr id="754" name="Google Shape;754;p40"/>
          <p:cNvSpPr/>
          <p:nvPr/>
        </p:nvSpPr>
        <p:spPr>
          <a:xfrm>
            <a:off x="4665165" y="4320226"/>
            <a:ext cx="1594378" cy="636961"/>
          </a:xfrm>
          <a:prstGeom prst="roundRect">
            <a:avLst>
              <a:gd fmla="val 16667" name="adj"/>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 sz="1400" u="none" cap="none" strike="noStrike">
                <a:solidFill>
                  <a:schemeClr val="dk1"/>
                </a:solidFill>
                <a:latin typeface="Arial"/>
                <a:ea typeface="Arial"/>
                <a:cs typeface="Arial"/>
                <a:sym typeface="Arial"/>
              </a:rPr>
              <a:t>Thông báo vào tài khoản người vệ sinh trường</a:t>
            </a:r>
            <a:endParaRPr b="0" i="0" sz="1400" u="none" cap="none" strike="noStrike">
              <a:solidFill>
                <a:srgbClr val="000000"/>
              </a:solidFill>
              <a:latin typeface="Arial"/>
              <a:ea typeface="Arial"/>
              <a:cs typeface="Arial"/>
              <a:sym typeface="Arial"/>
            </a:endParaRPr>
          </a:p>
        </p:txBody>
      </p:sp>
      <p:cxnSp>
        <p:nvCxnSpPr>
          <p:cNvPr id="755" name="Google Shape;755;p40"/>
          <p:cNvCxnSpPr>
            <a:stCxn id="752" idx="3"/>
            <a:endCxn id="754" idx="1"/>
          </p:cNvCxnSpPr>
          <p:nvPr/>
        </p:nvCxnSpPr>
        <p:spPr>
          <a:xfrm>
            <a:off x="3831364" y="4638707"/>
            <a:ext cx="833700" cy="0"/>
          </a:xfrm>
          <a:prstGeom prst="straightConnector1">
            <a:avLst/>
          </a:prstGeom>
          <a:noFill/>
          <a:ln cap="flat" cmpd="sng" w="9525">
            <a:solidFill>
              <a:schemeClr val="dk1"/>
            </a:solidFill>
            <a:prstDash val="solid"/>
            <a:round/>
            <a:headEnd len="sm" w="sm" type="none"/>
            <a:tailEnd len="med" w="med" type="triangle"/>
          </a:ln>
        </p:spPr>
      </p:cxnSp>
      <p:sp>
        <p:nvSpPr>
          <p:cNvPr id="756" name="Google Shape;756;p40"/>
          <p:cNvSpPr/>
          <p:nvPr/>
        </p:nvSpPr>
        <p:spPr>
          <a:xfrm>
            <a:off x="7190298" y="351361"/>
            <a:ext cx="1254554" cy="738995"/>
          </a:xfrm>
          <a:prstGeom prst="wedgeRectCallout">
            <a:avLst>
              <a:gd fmla="val -20833" name="adj1"/>
              <a:gd fmla="val 62500" name="adj2"/>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dk1"/>
                </a:solidFill>
                <a:latin typeface="Arial"/>
                <a:ea typeface="Arial"/>
                <a:cs typeface="Arial"/>
                <a:sym typeface="Arial"/>
              </a:rPr>
              <a:t>Vậy những dây nhựa đi đâu ?</a:t>
            </a:r>
            <a:endParaRPr/>
          </a:p>
        </p:txBody>
      </p:sp>
      <p:sp>
        <p:nvSpPr>
          <p:cNvPr id="757" name="Google Shape;757;p40"/>
          <p:cNvSpPr txBox="1"/>
          <p:nvPr/>
        </p:nvSpPr>
        <p:spPr>
          <a:xfrm>
            <a:off x="3661893" y="2413976"/>
            <a:ext cx="75212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vi" sz="1400" u="none" cap="none" strike="noStrike">
                <a:solidFill>
                  <a:srgbClr val="000000"/>
                </a:solidFill>
                <a:latin typeface="Arial"/>
                <a:ea typeface="Arial"/>
                <a:cs typeface="Arial"/>
                <a:sym typeface="Arial"/>
              </a:rPr>
              <a:t>Để vào</a:t>
            </a:r>
            <a:endParaRPr/>
          </a:p>
        </p:txBody>
      </p:sp>
      <p:sp>
        <p:nvSpPr>
          <p:cNvPr id="758" name="Google Shape;758;p40"/>
          <p:cNvSpPr txBox="1"/>
          <p:nvPr/>
        </p:nvSpPr>
        <p:spPr>
          <a:xfrm>
            <a:off x="3756210" y="4335832"/>
            <a:ext cx="9685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vi" sz="1400" u="none" cap="none" strike="noStrike">
                <a:solidFill>
                  <a:srgbClr val="000000"/>
                </a:solidFill>
                <a:latin typeface="Arial"/>
                <a:ea typeface="Arial"/>
                <a:cs typeface="Arial"/>
                <a:sym typeface="Arial"/>
              </a:rPr>
              <a:t>Đồng thời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200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250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400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cxnSp>
        <p:nvCxnSpPr>
          <p:cNvPr id="135" name="Google Shape;135;p3"/>
          <p:cNvCxnSpPr>
            <a:stCxn id="136" idx="3"/>
            <a:endCxn id="137" idx="1"/>
          </p:cNvCxnSpPr>
          <p:nvPr/>
        </p:nvCxnSpPr>
        <p:spPr>
          <a:xfrm flipH="1" rot="10800000">
            <a:off x="3147030" y="837240"/>
            <a:ext cx="2752800" cy="1650600"/>
          </a:xfrm>
          <a:prstGeom prst="straightConnector1">
            <a:avLst/>
          </a:prstGeom>
          <a:noFill/>
          <a:ln cap="flat" cmpd="sng" w="31750">
            <a:solidFill>
              <a:srgbClr val="3D85C6"/>
            </a:solidFill>
            <a:prstDash val="solid"/>
            <a:round/>
            <a:headEnd len="sm" w="sm" type="none"/>
            <a:tailEnd len="med" w="med" type="triangle"/>
          </a:ln>
        </p:spPr>
      </p:cxnSp>
      <p:cxnSp>
        <p:nvCxnSpPr>
          <p:cNvPr id="138" name="Google Shape;138;p3"/>
          <p:cNvCxnSpPr>
            <a:stCxn id="136" idx="3"/>
            <a:endCxn id="139" idx="1"/>
          </p:cNvCxnSpPr>
          <p:nvPr/>
        </p:nvCxnSpPr>
        <p:spPr>
          <a:xfrm flipH="1" rot="10800000">
            <a:off x="3147030" y="1685340"/>
            <a:ext cx="2752800" cy="802500"/>
          </a:xfrm>
          <a:prstGeom prst="straightConnector1">
            <a:avLst/>
          </a:prstGeom>
          <a:noFill/>
          <a:ln cap="flat" cmpd="sng" w="31750">
            <a:solidFill>
              <a:srgbClr val="FF9900"/>
            </a:solidFill>
            <a:prstDash val="solid"/>
            <a:round/>
            <a:headEnd len="sm" w="sm" type="none"/>
            <a:tailEnd len="med" w="med" type="triangle"/>
          </a:ln>
        </p:spPr>
      </p:cxnSp>
      <p:cxnSp>
        <p:nvCxnSpPr>
          <p:cNvPr id="140" name="Google Shape;140;p3"/>
          <p:cNvCxnSpPr>
            <a:stCxn id="136" idx="3"/>
            <a:endCxn id="141" idx="1"/>
          </p:cNvCxnSpPr>
          <p:nvPr/>
        </p:nvCxnSpPr>
        <p:spPr>
          <a:xfrm>
            <a:off x="3147030" y="2487840"/>
            <a:ext cx="2752800" cy="43500"/>
          </a:xfrm>
          <a:prstGeom prst="straightConnector1">
            <a:avLst/>
          </a:prstGeom>
          <a:noFill/>
          <a:ln cap="flat" cmpd="sng" w="31750">
            <a:solidFill>
              <a:srgbClr val="38761D"/>
            </a:solidFill>
            <a:prstDash val="solid"/>
            <a:round/>
            <a:headEnd len="sm" w="sm" type="none"/>
            <a:tailEnd len="med" w="med" type="triangle"/>
          </a:ln>
        </p:spPr>
      </p:cxnSp>
      <p:cxnSp>
        <p:nvCxnSpPr>
          <p:cNvPr id="142" name="Google Shape;142;p3"/>
          <p:cNvCxnSpPr>
            <a:stCxn id="136" idx="3"/>
            <a:endCxn id="143" idx="1"/>
          </p:cNvCxnSpPr>
          <p:nvPr/>
        </p:nvCxnSpPr>
        <p:spPr>
          <a:xfrm>
            <a:off x="3147030" y="2487840"/>
            <a:ext cx="2752800" cy="889500"/>
          </a:xfrm>
          <a:prstGeom prst="straightConnector1">
            <a:avLst/>
          </a:prstGeom>
          <a:noFill/>
          <a:ln cap="flat" cmpd="sng" w="31750">
            <a:solidFill>
              <a:srgbClr val="BE982C"/>
            </a:solidFill>
            <a:prstDash val="solid"/>
            <a:round/>
            <a:headEnd len="sm" w="sm" type="none"/>
            <a:tailEnd len="med" w="med" type="triangle"/>
          </a:ln>
        </p:spPr>
      </p:cxnSp>
      <p:cxnSp>
        <p:nvCxnSpPr>
          <p:cNvPr id="144" name="Google Shape;144;p3"/>
          <p:cNvCxnSpPr>
            <a:stCxn id="136" idx="3"/>
            <a:endCxn id="145" idx="1"/>
          </p:cNvCxnSpPr>
          <p:nvPr/>
        </p:nvCxnSpPr>
        <p:spPr>
          <a:xfrm>
            <a:off x="3147030" y="2487840"/>
            <a:ext cx="2752800" cy="1735200"/>
          </a:xfrm>
          <a:prstGeom prst="straightConnector1">
            <a:avLst/>
          </a:prstGeom>
          <a:noFill/>
          <a:ln cap="flat" cmpd="sng" w="31750">
            <a:solidFill>
              <a:srgbClr val="7030A0"/>
            </a:solidFill>
            <a:prstDash val="solid"/>
            <a:round/>
            <a:headEnd len="sm" w="sm" type="none"/>
            <a:tailEnd len="med" w="med" type="triangle"/>
          </a:ln>
        </p:spPr>
      </p:cxnSp>
      <p:sp>
        <p:nvSpPr>
          <p:cNvPr id="137" name="Google Shape;137;p3"/>
          <p:cNvSpPr/>
          <p:nvPr/>
        </p:nvSpPr>
        <p:spPr>
          <a:xfrm>
            <a:off x="5899901" y="539721"/>
            <a:ext cx="2790236" cy="594840"/>
          </a:xfrm>
          <a:prstGeom prst="roundRect">
            <a:avLst>
              <a:gd fmla="val 16667" name="adj"/>
            </a:avLst>
          </a:prstGeom>
          <a:noFill/>
          <a:ln cap="flat" cmpd="sng" w="25400">
            <a:solidFill>
              <a:srgbClr val="3D85C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3D85C6"/>
                </a:solidFill>
                <a:latin typeface="Arial"/>
                <a:ea typeface="Arial"/>
                <a:cs typeface="Arial"/>
                <a:sym typeface="Arial"/>
              </a:rPr>
              <a:t>Cloud Schools</a:t>
            </a:r>
            <a:endParaRPr b="0" i="0" sz="2800" u="none" cap="none" strike="noStrike">
              <a:solidFill>
                <a:schemeClr val="lt1"/>
              </a:solidFill>
              <a:latin typeface="Arial"/>
              <a:ea typeface="Arial"/>
              <a:cs typeface="Arial"/>
              <a:sym typeface="Arial"/>
            </a:endParaRPr>
          </a:p>
        </p:txBody>
      </p:sp>
      <p:sp>
        <p:nvSpPr>
          <p:cNvPr id="139" name="Google Shape;139;p3"/>
          <p:cNvSpPr/>
          <p:nvPr/>
        </p:nvSpPr>
        <p:spPr>
          <a:xfrm>
            <a:off x="5899901" y="1387967"/>
            <a:ext cx="2790236" cy="594840"/>
          </a:xfrm>
          <a:prstGeom prst="roundRect">
            <a:avLst>
              <a:gd fmla="val 16667" name="adj"/>
            </a:avLst>
          </a:prstGeom>
          <a:noFill/>
          <a:ln cap="flat" cmpd="sng" w="25400">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FF9900"/>
                </a:solidFill>
                <a:latin typeface="Arial"/>
                <a:ea typeface="Arial"/>
                <a:cs typeface="Arial"/>
                <a:sym typeface="Arial"/>
              </a:rPr>
              <a:t>Wang Jack</a:t>
            </a:r>
            <a:endParaRPr b="0" i="0" sz="2800" u="none" cap="none" strike="noStrike">
              <a:solidFill>
                <a:schemeClr val="lt1"/>
              </a:solidFill>
              <a:latin typeface="Arial"/>
              <a:ea typeface="Arial"/>
              <a:cs typeface="Arial"/>
              <a:sym typeface="Arial"/>
            </a:endParaRPr>
          </a:p>
        </p:txBody>
      </p:sp>
      <p:sp>
        <p:nvSpPr>
          <p:cNvPr id="141" name="Google Shape;141;p3"/>
          <p:cNvSpPr/>
          <p:nvPr/>
        </p:nvSpPr>
        <p:spPr>
          <a:xfrm>
            <a:off x="5899901" y="2233900"/>
            <a:ext cx="2790236" cy="594840"/>
          </a:xfrm>
          <a:prstGeom prst="roundRect">
            <a:avLst>
              <a:gd fmla="val 16667" name="adj"/>
            </a:avLst>
          </a:prstGeom>
          <a:noFill/>
          <a:ln cap="flat" cmpd="sng" w="2540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38761D"/>
                </a:solidFill>
                <a:latin typeface="Arial"/>
                <a:ea typeface="Arial"/>
                <a:cs typeface="Arial"/>
                <a:sym typeface="Arial"/>
              </a:rPr>
              <a:t>NAP</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5899901" y="3079833"/>
            <a:ext cx="2790236" cy="594840"/>
          </a:xfrm>
          <a:prstGeom prst="roundRect">
            <a:avLst>
              <a:gd fmla="val 16667" name="adj"/>
            </a:avLst>
          </a:prstGeom>
          <a:noFill/>
          <a:ln cap="flat" cmpd="sng" w="25400">
            <a:solidFill>
              <a:srgbClr val="BE982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BE982C"/>
                </a:solidFill>
                <a:latin typeface="Arial"/>
                <a:ea typeface="Arial"/>
                <a:cs typeface="Arial"/>
                <a:sym typeface="Arial"/>
              </a:rPr>
              <a:t>LBR ‘Library’</a:t>
            </a:r>
            <a:endParaRPr b="0" i="0" sz="2800" u="none" cap="none" strike="noStrike">
              <a:solidFill>
                <a:srgbClr val="BE982C"/>
              </a:solidFill>
              <a:latin typeface="Arial"/>
              <a:ea typeface="Arial"/>
              <a:cs typeface="Arial"/>
              <a:sym typeface="Arial"/>
            </a:endParaRPr>
          </a:p>
        </p:txBody>
      </p:sp>
      <p:sp>
        <p:nvSpPr>
          <p:cNvPr id="145" name="Google Shape;145;p3"/>
          <p:cNvSpPr/>
          <p:nvPr/>
        </p:nvSpPr>
        <p:spPr>
          <a:xfrm>
            <a:off x="5899901" y="3925766"/>
            <a:ext cx="2790236" cy="594840"/>
          </a:xfrm>
          <a:prstGeom prst="roundRect">
            <a:avLst>
              <a:gd fmla="val 16667" name="adj"/>
            </a:avLst>
          </a:prstGeom>
          <a:noFill/>
          <a:ln cap="flat" cmpd="sng" w="254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vi" sz="2800" u="none" cap="none" strike="noStrike">
                <a:solidFill>
                  <a:srgbClr val="7030A0"/>
                </a:solidFill>
                <a:latin typeface="Arial"/>
                <a:ea typeface="Arial"/>
                <a:cs typeface="Arial"/>
                <a:sym typeface="Arial"/>
              </a:rPr>
              <a:t>HL ‘Home Love’</a:t>
            </a:r>
            <a:endParaRPr b="0" i="0" sz="2800" u="none" cap="none" strike="noStrike">
              <a:solidFill>
                <a:srgbClr val="7030A0"/>
              </a:solidFill>
              <a:latin typeface="Arial"/>
              <a:ea typeface="Arial"/>
              <a:cs typeface="Arial"/>
              <a:sym typeface="Arial"/>
            </a:endParaRPr>
          </a:p>
        </p:txBody>
      </p:sp>
      <p:sp>
        <p:nvSpPr>
          <p:cNvPr id="136" name="Google Shape;136;p3"/>
          <p:cNvSpPr/>
          <p:nvPr/>
        </p:nvSpPr>
        <p:spPr>
          <a:xfrm>
            <a:off x="346830" y="1387967"/>
            <a:ext cx="2800200" cy="2199745"/>
          </a:xfrm>
          <a:prstGeom prst="roundRect">
            <a:avLst>
              <a:gd fmla="val 16667" name="adj"/>
            </a:avLst>
          </a:prstGeom>
          <a:noFill/>
          <a:ln cap="flat" cmpd="sng" w="25400">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1" i="0" lang="vi" sz="4800" u="none" cap="none" strike="noStrike">
                <a:solidFill>
                  <a:srgbClr val="0000FF"/>
                </a:solidFill>
                <a:latin typeface="Arial"/>
                <a:ea typeface="Arial"/>
                <a:cs typeface="Arial"/>
                <a:sym typeface="Arial"/>
              </a:rPr>
              <a:t>APP </a:t>
            </a:r>
            <a:endParaRPr/>
          </a:p>
          <a:p>
            <a:pPr indent="0" lvl="0" marL="0" marR="0" rtl="0" algn="ctr">
              <a:lnSpc>
                <a:spcPct val="100000"/>
              </a:lnSpc>
              <a:spcBef>
                <a:spcPts val="0"/>
              </a:spcBef>
              <a:spcAft>
                <a:spcPts val="0"/>
              </a:spcAft>
              <a:buClr>
                <a:srgbClr val="000000"/>
              </a:buClr>
              <a:buSzPts val="4800"/>
              <a:buFont typeface="Arial"/>
              <a:buNone/>
            </a:pPr>
            <a:r>
              <a:rPr b="1" i="0" lang="vi" sz="4800" u="none" cap="none" strike="noStrike">
                <a:solidFill>
                  <a:srgbClr val="0000FF"/>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4800"/>
              <a:buFont typeface="Arial"/>
              <a:buNone/>
            </a:pPr>
            <a:r>
              <a:rPr b="1" i="0" lang="vi" sz="4800" u="none" cap="none" strike="noStrike">
                <a:solidFill>
                  <a:srgbClr val="0000FF"/>
                </a:solidFill>
                <a:latin typeface="Arial"/>
                <a:ea typeface="Arial"/>
                <a:cs typeface="Arial"/>
                <a:sym typeface="Arial"/>
              </a:rPr>
              <a:t>Website</a:t>
            </a:r>
            <a:endParaRPr b="1" i="0" sz="4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93bf8a4ca_1_0"/>
          <p:cNvSpPr txBox="1"/>
          <p:nvPr>
            <p:ph idx="1" type="body"/>
          </p:nvPr>
        </p:nvSpPr>
        <p:spPr>
          <a:xfrm>
            <a:off x="993775" y="1295400"/>
            <a:ext cx="71850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595959"/>
              </a:buClr>
              <a:buSzPts val="1800"/>
              <a:buFont typeface="Arial"/>
              <a:buNone/>
            </a:pPr>
            <a:r>
              <a:rPr b="1" lang="vi" sz="1800" u="sng">
                <a:solidFill>
                  <a:schemeClr val="dk1"/>
                </a:solidFill>
                <a:latin typeface="Times New Roman"/>
                <a:ea typeface="Times New Roman"/>
                <a:cs typeface="Times New Roman"/>
                <a:sym typeface="Times New Roman"/>
              </a:rPr>
              <a:t>ĐĂNG NHẬP</a:t>
            </a:r>
            <a:endParaRPr/>
          </a:p>
          <a:p>
            <a:pPr indent="0" lvl="0" marL="0" rtl="0" algn="ctr">
              <a:lnSpc>
                <a:spcPct val="115000"/>
              </a:lnSpc>
              <a:spcBef>
                <a:spcPts val="1600"/>
              </a:spcBef>
              <a:spcAft>
                <a:spcPts val="1600"/>
              </a:spcAft>
              <a:buClr>
                <a:srgbClr val="595959"/>
              </a:buClr>
              <a:buSzPts val="1800"/>
              <a:buFont typeface="Arial"/>
              <a:buNone/>
            </a:pPr>
            <a:r>
              <a:t/>
            </a:r>
            <a:endParaRPr b="1" sz="1800" u="sng">
              <a:solidFill>
                <a:schemeClr val="dk1"/>
              </a:solidFill>
              <a:latin typeface="Times New Roman"/>
              <a:ea typeface="Times New Roman"/>
              <a:cs typeface="Times New Roman"/>
              <a:sym typeface="Times New Roman"/>
            </a:endParaRPr>
          </a:p>
        </p:txBody>
      </p:sp>
      <p:sp>
        <p:nvSpPr>
          <p:cNvPr id="151" name="Google Shape;151;g793bf8a4ca_1_0">
            <a:hlinkClick action="ppaction://hlinksldjump" r:id="rId3"/>
          </p:cNvPr>
          <p:cNvSpPr txBox="1"/>
          <p:nvPr/>
        </p:nvSpPr>
        <p:spPr>
          <a:xfrm>
            <a:off x="2416175" y="1778000"/>
            <a:ext cx="4299000" cy="57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vi" sz="3000" u="none" cap="none" strike="noStrike">
                <a:solidFill>
                  <a:schemeClr val="dk1"/>
                </a:solidFill>
                <a:latin typeface="Times New Roman"/>
                <a:ea typeface="Times New Roman"/>
                <a:cs typeface="Times New Roman"/>
                <a:sym typeface="Times New Roman"/>
              </a:rPr>
              <a:t>QUA MÃ “QR CODE”</a:t>
            </a:r>
            <a:endParaRPr b="0" i="0" sz="1400" u="none" cap="none" strike="noStrike">
              <a:solidFill>
                <a:srgbClr val="000000"/>
              </a:solidFill>
              <a:latin typeface="Arial"/>
              <a:ea typeface="Arial"/>
              <a:cs typeface="Arial"/>
              <a:sym typeface="Arial"/>
            </a:endParaRPr>
          </a:p>
        </p:txBody>
      </p:sp>
      <p:sp>
        <p:nvSpPr>
          <p:cNvPr id="152" name="Google Shape;152;g793bf8a4ca_1_0">
            <a:hlinkClick action="ppaction://hlinksldjump" r:id="rId4"/>
          </p:cNvPr>
          <p:cNvSpPr txBox="1"/>
          <p:nvPr/>
        </p:nvSpPr>
        <p:spPr>
          <a:xfrm>
            <a:off x="2422525" y="2716213"/>
            <a:ext cx="4299000" cy="57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vi" sz="3000" u="none" cap="none" strike="noStrike">
                <a:solidFill>
                  <a:srgbClr val="274E13"/>
                </a:solidFill>
                <a:latin typeface="Times New Roman"/>
                <a:ea typeface="Times New Roman"/>
                <a:cs typeface="Times New Roman"/>
                <a:sym typeface="Times New Roman"/>
              </a:rPr>
              <a:t>QUA SĐT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
          <p:cNvPicPr preferRelativeResize="0"/>
          <p:nvPr/>
        </p:nvPicPr>
        <p:blipFill rotWithShape="1">
          <a:blip r:embed="rId3">
            <a:alphaModFix/>
          </a:blip>
          <a:srcRect b="0" l="0" r="0" t="0"/>
          <a:stretch/>
        </p:blipFill>
        <p:spPr>
          <a:xfrm>
            <a:off x="862875" y="152400"/>
            <a:ext cx="7633121" cy="4838700"/>
          </a:xfrm>
          <a:prstGeom prst="rect">
            <a:avLst/>
          </a:prstGeom>
          <a:noFill/>
          <a:ln>
            <a:noFill/>
          </a:ln>
        </p:spPr>
      </p:pic>
      <p:cxnSp>
        <p:nvCxnSpPr>
          <p:cNvPr id="158" name="Google Shape;158;p2"/>
          <p:cNvCxnSpPr/>
          <p:nvPr/>
        </p:nvCxnSpPr>
        <p:spPr>
          <a:xfrm>
            <a:off x="6549650" y="4296575"/>
            <a:ext cx="814200" cy="0"/>
          </a:xfrm>
          <a:prstGeom prst="straightConnector1">
            <a:avLst/>
          </a:prstGeom>
          <a:noFill/>
          <a:ln cap="flat" cmpd="sng" w="9525">
            <a:solidFill>
              <a:srgbClr val="FF0000"/>
            </a:solidFill>
            <a:prstDash val="solid"/>
            <a:round/>
            <a:headEnd len="sm" w="sm" type="none"/>
            <a:tailEnd len="med" w="med" type="triangle"/>
          </a:ln>
        </p:spPr>
      </p:cxnSp>
      <p:sp>
        <p:nvSpPr>
          <p:cNvPr id="159" name="Google Shape;159;p2"/>
          <p:cNvSpPr txBox="1"/>
          <p:nvPr/>
        </p:nvSpPr>
        <p:spPr>
          <a:xfrm>
            <a:off x="7301852" y="3586125"/>
            <a:ext cx="1172072" cy="49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FF0000"/>
                </a:solidFill>
                <a:latin typeface="Arial"/>
                <a:ea typeface="Arial"/>
                <a:cs typeface="Arial"/>
                <a:sym typeface="Arial"/>
              </a:rPr>
              <a:t>QR Code</a:t>
            </a:r>
            <a:endParaRPr b="0" i="0" sz="1400" u="none" cap="none" strike="noStrike">
              <a:solidFill>
                <a:srgbClr val="FF0000"/>
              </a:solidFill>
              <a:latin typeface="Arial"/>
              <a:ea typeface="Arial"/>
              <a:cs typeface="Arial"/>
              <a:sym typeface="Arial"/>
            </a:endParaRPr>
          </a:p>
        </p:txBody>
      </p:sp>
      <p:sp>
        <p:nvSpPr>
          <p:cNvPr id="160" name="Google Shape;160;p2"/>
          <p:cNvSpPr/>
          <p:nvPr/>
        </p:nvSpPr>
        <p:spPr>
          <a:xfrm>
            <a:off x="7385925" y="3885375"/>
            <a:ext cx="969600" cy="82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2151297" y="3764972"/>
            <a:ext cx="4398353" cy="1160771"/>
          </a:xfrm>
          <a:prstGeom prst="roundRect">
            <a:avLst>
              <a:gd fmla="val 16667" name="adj"/>
            </a:avLst>
          </a:prstGeom>
          <a:solidFill>
            <a:schemeClr val="accent3"/>
          </a:solidFill>
          <a:ln cap="flat" cmpd="sng" w="25400">
            <a:solidFill>
              <a:srgbClr val="5769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 sz="1400" u="none" cap="none" strike="noStrike">
                <a:solidFill>
                  <a:schemeClr val="lt1"/>
                </a:solidFill>
                <a:latin typeface="Arial"/>
                <a:ea typeface="Arial"/>
                <a:cs typeface="Arial"/>
                <a:sym typeface="Arial"/>
              </a:rPr>
              <a:t>QR Code ‘Quick Response Code’ là Mã phản hồi nhanh, chứa đựng thông tin một địa chỉ web (URL), thời gian diễn ra một sự kiện, thông tin liên hệ (như vCard), địa chỉ email, tin nhắn SMS, nội dung ký tự văn bản hay thậm chí là thông tin định vị vị trí địa lý.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2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Hau Nguyen</dc:creator>
</cp:coreProperties>
</file>