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bb69def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bb69def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b69defb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b69defb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bb69defb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bb69defb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Phone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32647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7" name="Google Shape;57;p13"/>
          <p:cNvCxnSpPr>
            <a:stCxn id="54" idx="2"/>
            <a:endCxn id="55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>
            <a:stCxn id="56" idx="0"/>
            <a:endCxn id="54" idx="2"/>
          </p:cNvCxnSpPr>
          <p:nvPr/>
        </p:nvCxnSpPr>
        <p:spPr>
          <a:xfrm rot="-5400000">
            <a:off x="3458247" y="1236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/>
          <p:nvPr/>
        </p:nvSpPr>
        <p:spPr>
          <a:xfrm>
            <a:off x="2032647" y="35180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NHT - WEB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13"/>
          <p:cNvCxnSpPr>
            <a:stCxn id="56" idx="2"/>
            <a:endCxn id="59" idx="0"/>
          </p:cNvCxnSpPr>
          <p:nvPr/>
        </p:nvCxnSpPr>
        <p:spPr>
          <a:xfrm>
            <a:off x="2801697" y="2793051"/>
            <a:ext cx="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2211925" y="65902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</a:t>
            </a:r>
            <a:r>
              <a:rPr lang="vi"/>
              <a:t>úc đầu vào: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573247" y="35180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NHT - PH</a:t>
            </a:r>
            <a:r>
              <a:rPr lang="vi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3" name="Google Shape;63;p13"/>
          <p:cNvCxnSpPr>
            <a:stCxn id="55" idx="2"/>
            <a:endCxn id="62" idx="0"/>
          </p:cNvCxnSpPr>
          <p:nvPr/>
        </p:nvCxnSpPr>
        <p:spPr>
          <a:xfrm>
            <a:off x="6342290" y="2793051"/>
            <a:ext cx="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21975" y="227250"/>
            <a:ext cx="1552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</a:t>
            </a:r>
            <a:r>
              <a:rPr lang="vi"/>
              <a:t>ost thread in ....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56025" y="795375"/>
            <a:ext cx="14847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</a:t>
            </a:r>
            <a:r>
              <a:rPr lang="vi"/>
              <a:t>A...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6025" y="1409850"/>
            <a:ext cx="14847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11A...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56025" y="1941000"/>
            <a:ext cx="14847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12A...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2234650" y="174225"/>
            <a:ext cx="0" cy="4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3651200" y="345450"/>
            <a:ext cx="5264700" cy="2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ên tiêu đề...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446700" y="345450"/>
            <a:ext cx="1204500" cy="2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iêu đề phụ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492200" y="818100"/>
            <a:ext cx="6423600" cy="32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484625" y="818100"/>
            <a:ext cx="64314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[</a:t>
            </a:r>
            <a:r>
              <a:rPr lang="vi"/>
              <a:t>Định dạng</a:t>
            </a:r>
            <a:r>
              <a:rPr lang="vi"/>
              <a:t>]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492075" y="3333050"/>
            <a:ext cx="6431400" cy="7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ừ khóa: &lt;Ngăn cách giữa các từ bởi dấu phẩy&gt;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484625" y="2571750"/>
            <a:ext cx="6431400" cy="7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Đính kèm tập tin: 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658875" y="438600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ùy chọn:   [] Theo dõi bài viết này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	 [] Nhận email thông báo về bài viết này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81800" y="303000"/>
            <a:ext cx="3749700" cy="45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818650" y="306750"/>
            <a:ext cx="3749700" cy="45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81800" y="306750"/>
            <a:ext cx="3749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</a:t>
            </a:r>
            <a:r>
              <a:rPr lang="vi"/>
              <a:t>ÀI KIỂM TRA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818650" y="306750"/>
            <a:ext cx="3749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KIỂM TRA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181800" y="681750"/>
            <a:ext cx="1893900" cy="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</a:t>
            </a:r>
            <a:r>
              <a:rPr lang="vi"/>
              <a:t>ường: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Lớp: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Họ và tên: 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075625" y="681750"/>
            <a:ext cx="1855800" cy="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</a:t>
            </a:r>
            <a:r>
              <a:rPr lang="vi"/>
              <a:t>ời gian còn lại: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Môn: 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818650" y="815850"/>
            <a:ext cx="3749700" cy="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Trường: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Lớp: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Họ và tên: 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818650" y="1543050"/>
            <a:ext cx="3749700" cy="72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Thời gian còn lại: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Môn: 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89375" y="1408975"/>
            <a:ext cx="3749700" cy="3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&lt;C</a:t>
            </a:r>
            <a:r>
              <a:rPr lang="vi"/>
              <a:t>âu hỏi&gt;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818650" y="2270250"/>
            <a:ext cx="3749700" cy="25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&lt;Câu hỏi&gt;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651450" y="446925"/>
            <a:ext cx="4395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51450" y="872050"/>
            <a:ext cx="4395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51450" y="1297175"/>
            <a:ext cx="4395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249900" y="446925"/>
            <a:ext cx="802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</a:t>
            </a:r>
            <a:r>
              <a:rPr lang="vi"/>
              <a:t>ối 10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249900" y="872050"/>
            <a:ext cx="802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Khối 11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1249900" y="1297175"/>
            <a:ext cx="8028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Khối 12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51450" y="1767725"/>
            <a:ext cx="439500" cy="3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249900" y="1722300"/>
            <a:ext cx="9771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</a:t>
            </a:r>
            <a:r>
              <a:rPr lang="vi"/>
              <a:t>oàn k</a:t>
            </a:r>
            <a:r>
              <a:rPr lang="vi"/>
              <a:t>hối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3600" y="2333125"/>
            <a:ext cx="8529600" cy="18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>
                <a:solidFill>
                  <a:schemeClr val="dk2"/>
                </a:solidFill>
              </a:rPr>
              <a:t>Nhập văn bản...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7862975" y="4492050"/>
            <a:ext cx="10302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</a:t>
            </a:r>
            <a:r>
              <a:rPr lang="vi"/>
              <a:t>ỬI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