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59" r:id="rId6"/>
    <p:sldId id="262" r:id="rId7"/>
    <p:sldId id="261" r:id="rId8"/>
    <p:sldId id="263" r:id="rId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02FB0-8DC8-4F0F-B461-3A284E39B6AC}" v="38" dt="2023-04-24T08:53:36.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u Tho Nguyen" userId="ae0407e22bc124f2" providerId="LiveId" clId="{2BA02FB0-8DC8-4F0F-B461-3A284E39B6AC}"/>
    <pc:docChg chg="undo custSel addSld modSld">
      <pc:chgData name="Huu Tho Nguyen" userId="ae0407e22bc124f2" providerId="LiveId" clId="{2BA02FB0-8DC8-4F0F-B461-3A284E39B6AC}" dt="2023-04-24T08:53:37.910" v="285" actId="1076"/>
      <pc:docMkLst>
        <pc:docMk/>
      </pc:docMkLst>
      <pc:sldChg chg="addSp delSp modSp mod modClrScheme chgLayout">
        <pc:chgData name="Huu Tho Nguyen" userId="ae0407e22bc124f2" providerId="LiveId" clId="{2BA02FB0-8DC8-4F0F-B461-3A284E39B6AC}" dt="2023-04-24T08:50:16" v="243" actId="1076"/>
        <pc:sldMkLst>
          <pc:docMk/>
          <pc:sldMk cId="2565088737" sldId="259"/>
        </pc:sldMkLst>
        <pc:spChg chg="del">
          <ac:chgData name="Huu Tho Nguyen" userId="ae0407e22bc124f2" providerId="LiveId" clId="{2BA02FB0-8DC8-4F0F-B461-3A284E39B6AC}" dt="2023-04-23T05:32:19.278" v="0" actId="700"/>
          <ac:spMkLst>
            <pc:docMk/>
            <pc:sldMk cId="2565088737" sldId="259"/>
            <ac:spMk id="2" creationId="{B46A6709-A90C-4C15-3C29-6E57033109B1}"/>
          </ac:spMkLst>
        </pc:spChg>
        <pc:spChg chg="del">
          <ac:chgData name="Huu Tho Nguyen" userId="ae0407e22bc124f2" providerId="LiveId" clId="{2BA02FB0-8DC8-4F0F-B461-3A284E39B6AC}" dt="2023-04-23T05:32:19.278" v="0" actId="700"/>
          <ac:spMkLst>
            <pc:docMk/>
            <pc:sldMk cId="2565088737" sldId="259"/>
            <ac:spMk id="3" creationId="{F383D658-80BA-9C3F-F888-BF5D71431958}"/>
          </ac:spMkLst>
        </pc:spChg>
        <pc:spChg chg="add mod">
          <ac:chgData name="Huu Tho Nguyen" userId="ae0407e22bc124f2" providerId="LiveId" clId="{2BA02FB0-8DC8-4F0F-B461-3A284E39B6AC}" dt="2023-04-23T05:59:06.466" v="93" actId="1076"/>
          <ac:spMkLst>
            <pc:docMk/>
            <pc:sldMk cId="2565088737" sldId="259"/>
            <ac:spMk id="11" creationId="{FA0B4961-ECFA-E40A-DC26-CE32E5CBDCE4}"/>
          </ac:spMkLst>
        </pc:spChg>
        <pc:spChg chg="add mod">
          <ac:chgData name="Huu Tho Nguyen" userId="ae0407e22bc124f2" providerId="LiveId" clId="{2BA02FB0-8DC8-4F0F-B461-3A284E39B6AC}" dt="2023-04-23T05:59:06.466" v="93" actId="1076"/>
          <ac:spMkLst>
            <pc:docMk/>
            <pc:sldMk cId="2565088737" sldId="259"/>
            <ac:spMk id="13" creationId="{9057BE13-2C31-37FE-D1F4-E4B9EDD0C674}"/>
          </ac:spMkLst>
        </pc:spChg>
        <pc:spChg chg="add mod">
          <ac:chgData name="Huu Tho Nguyen" userId="ae0407e22bc124f2" providerId="LiveId" clId="{2BA02FB0-8DC8-4F0F-B461-3A284E39B6AC}" dt="2023-04-23T05:59:06.466" v="93" actId="1076"/>
          <ac:spMkLst>
            <pc:docMk/>
            <pc:sldMk cId="2565088737" sldId="259"/>
            <ac:spMk id="14" creationId="{266AC392-5EFD-A7B0-411C-93721A4DAFC7}"/>
          </ac:spMkLst>
        </pc:spChg>
        <pc:spChg chg="add mod">
          <ac:chgData name="Huu Tho Nguyen" userId="ae0407e22bc124f2" providerId="LiveId" clId="{2BA02FB0-8DC8-4F0F-B461-3A284E39B6AC}" dt="2023-04-23T05:59:26.822" v="200" actId="20577"/>
          <ac:spMkLst>
            <pc:docMk/>
            <pc:sldMk cId="2565088737" sldId="259"/>
            <ac:spMk id="15" creationId="{94726589-F413-8284-14BF-8B924A5FA1A5}"/>
          </ac:spMkLst>
        </pc:spChg>
        <pc:picChg chg="add mod">
          <ac:chgData name="Huu Tho Nguyen" userId="ae0407e22bc124f2" providerId="LiveId" clId="{2BA02FB0-8DC8-4F0F-B461-3A284E39B6AC}" dt="2023-04-24T08:50:16" v="243" actId="1076"/>
          <ac:picMkLst>
            <pc:docMk/>
            <pc:sldMk cId="2565088737" sldId="259"/>
            <ac:picMk id="5" creationId="{776B3D69-AE57-624A-1181-EB67B8CB7E9F}"/>
          </ac:picMkLst>
        </pc:picChg>
        <pc:picChg chg="add mod">
          <ac:chgData name="Huu Tho Nguyen" userId="ae0407e22bc124f2" providerId="LiveId" clId="{2BA02FB0-8DC8-4F0F-B461-3A284E39B6AC}" dt="2023-04-23T05:59:06.466" v="93" actId="1076"/>
          <ac:picMkLst>
            <pc:docMk/>
            <pc:sldMk cId="2565088737" sldId="259"/>
            <ac:picMk id="7" creationId="{D473D6AF-B057-722F-A853-7B56C1843D6D}"/>
          </ac:picMkLst>
        </pc:picChg>
        <pc:picChg chg="add mod">
          <ac:chgData name="Huu Tho Nguyen" userId="ae0407e22bc124f2" providerId="LiveId" clId="{2BA02FB0-8DC8-4F0F-B461-3A284E39B6AC}" dt="2023-04-23T05:59:06.466" v="93" actId="1076"/>
          <ac:picMkLst>
            <pc:docMk/>
            <pc:sldMk cId="2565088737" sldId="259"/>
            <ac:picMk id="9" creationId="{6ECF884D-372E-DAD3-90DE-9A6F1CC27D5F}"/>
          </ac:picMkLst>
        </pc:picChg>
      </pc:sldChg>
      <pc:sldChg chg="addSp modSp new mod">
        <pc:chgData name="Huu Tho Nguyen" userId="ae0407e22bc124f2" providerId="LiveId" clId="{2BA02FB0-8DC8-4F0F-B461-3A284E39B6AC}" dt="2023-04-23T06:34:19.011" v="203" actId="1076"/>
        <pc:sldMkLst>
          <pc:docMk/>
          <pc:sldMk cId="1135734680" sldId="261"/>
        </pc:sldMkLst>
        <pc:spChg chg="add mod">
          <ac:chgData name="Huu Tho Nguyen" userId="ae0407e22bc124f2" providerId="LiveId" clId="{2BA02FB0-8DC8-4F0F-B461-3A284E39B6AC}" dt="2023-04-23T06:34:19.011" v="203" actId="1076"/>
          <ac:spMkLst>
            <pc:docMk/>
            <pc:sldMk cId="1135734680" sldId="261"/>
            <ac:spMk id="3" creationId="{0BFD9CD1-0149-223C-821A-52DA092C5EBF}"/>
          </ac:spMkLst>
        </pc:spChg>
      </pc:sldChg>
      <pc:sldChg chg="addSp modSp new mod">
        <pc:chgData name="Huu Tho Nguyen" userId="ae0407e22bc124f2" providerId="LiveId" clId="{2BA02FB0-8DC8-4F0F-B461-3A284E39B6AC}" dt="2023-04-23T06:56:54.105" v="241" actId="20577"/>
        <pc:sldMkLst>
          <pc:docMk/>
          <pc:sldMk cId="205423976" sldId="262"/>
        </pc:sldMkLst>
        <pc:spChg chg="add">
          <ac:chgData name="Huu Tho Nguyen" userId="ae0407e22bc124f2" providerId="LiveId" clId="{2BA02FB0-8DC8-4F0F-B461-3A284E39B6AC}" dt="2023-04-23T06:34:29.684" v="205" actId="22"/>
          <ac:spMkLst>
            <pc:docMk/>
            <pc:sldMk cId="205423976" sldId="262"/>
            <ac:spMk id="3" creationId="{A2F771E9-F271-41C2-3E13-95A52357F141}"/>
          </ac:spMkLst>
        </pc:spChg>
        <pc:spChg chg="add mod">
          <ac:chgData name="Huu Tho Nguyen" userId="ae0407e22bc124f2" providerId="LiveId" clId="{2BA02FB0-8DC8-4F0F-B461-3A284E39B6AC}" dt="2023-04-23T06:56:54.105" v="241" actId="20577"/>
          <ac:spMkLst>
            <pc:docMk/>
            <pc:sldMk cId="205423976" sldId="262"/>
            <ac:spMk id="4" creationId="{D2091823-D6A3-44E5-8492-2DCD683741B0}"/>
          </ac:spMkLst>
        </pc:spChg>
      </pc:sldChg>
      <pc:sldChg chg="addSp modSp new mod">
        <pc:chgData name="Huu Tho Nguyen" userId="ae0407e22bc124f2" providerId="LiveId" clId="{2BA02FB0-8DC8-4F0F-B461-3A284E39B6AC}" dt="2023-04-24T08:53:37.910" v="285" actId="1076"/>
        <pc:sldMkLst>
          <pc:docMk/>
          <pc:sldMk cId="3054358444" sldId="263"/>
        </pc:sldMkLst>
        <pc:picChg chg="add mod">
          <ac:chgData name="Huu Tho Nguyen" userId="ae0407e22bc124f2" providerId="LiveId" clId="{2BA02FB0-8DC8-4F0F-B461-3A284E39B6AC}" dt="2023-04-24T08:53:16.619" v="276" actId="1076"/>
          <ac:picMkLst>
            <pc:docMk/>
            <pc:sldMk cId="3054358444" sldId="263"/>
            <ac:picMk id="2" creationId="{CB7A5F05-9EBB-C98E-C037-09B36B68BF7B}"/>
          </ac:picMkLst>
        </pc:picChg>
        <pc:picChg chg="add mod">
          <ac:chgData name="Huu Tho Nguyen" userId="ae0407e22bc124f2" providerId="LiveId" clId="{2BA02FB0-8DC8-4F0F-B461-3A284E39B6AC}" dt="2023-04-24T08:53:37.910" v="285" actId="1076"/>
          <ac:picMkLst>
            <pc:docMk/>
            <pc:sldMk cId="3054358444" sldId="263"/>
            <ac:picMk id="3" creationId="{C83D600B-6D4E-3291-FF0F-0119E8104166}"/>
          </ac:picMkLst>
        </pc:picChg>
        <pc:picChg chg="add mod">
          <ac:chgData name="Huu Tho Nguyen" userId="ae0407e22bc124f2" providerId="LiveId" clId="{2BA02FB0-8DC8-4F0F-B461-3A284E39B6AC}" dt="2023-04-24T08:53:23.102" v="281" actId="1076"/>
          <ac:picMkLst>
            <pc:docMk/>
            <pc:sldMk cId="3054358444" sldId="263"/>
            <ac:picMk id="1026" creationId="{CB461141-DFC1-6173-C644-9A0AF3EDD7A1}"/>
          </ac:picMkLst>
        </pc:picChg>
        <pc:picChg chg="add mod">
          <ac:chgData name="Huu Tho Nguyen" userId="ae0407e22bc124f2" providerId="LiveId" clId="{2BA02FB0-8DC8-4F0F-B461-3A284E39B6AC}" dt="2023-04-24T08:53:21.484" v="280" actId="1076"/>
          <ac:picMkLst>
            <pc:docMk/>
            <pc:sldMk cId="3054358444" sldId="263"/>
            <ac:picMk id="1028" creationId="{F3049D55-118E-0B7B-23B1-83AA8F110AB9}"/>
          </ac:picMkLst>
        </pc:picChg>
        <pc:picChg chg="add mod">
          <ac:chgData name="Huu Tho Nguyen" userId="ae0407e22bc124f2" providerId="LiveId" clId="{2BA02FB0-8DC8-4F0F-B461-3A284E39B6AC}" dt="2023-04-24T08:53:24.960" v="283" actId="1076"/>
          <ac:picMkLst>
            <pc:docMk/>
            <pc:sldMk cId="3054358444" sldId="263"/>
            <ac:picMk id="1030" creationId="{7AF3510E-BF78-8B32-9A1B-23F311764865}"/>
          </ac:picMkLst>
        </pc:picChg>
        <pc:picChg chg="add mod">
          <ac:chgData name="Huu Tho Nguyen" userId="ae0407e22bc124f2" providerId="LiveId" clId="{2BA02FB0-8DC8-4F0F-B461-3A284E39B6AC}" dt="2023-04-24T08:53:24.305" v="282" actId="1076"/>
          <ac:picMkLst>
            <pc:docMk/>
            <pc:sldMk cId="3054358444" sldId="263"/>
            <ac:picMk id="1032" creationId="{C91431FF-07DC-CDEA-ADA7-B0B784E9398A}"/>
          </ac:picMkLst>
        </pc:picChg>
      </pc:sldChg>
    </pc:docChg>
  </pc:docChgLst>
  <pc:docChgLst>
    <pc:chgData name="Huu Tho Nguyen" userId="ae0407e22bc124f2" providerId="LiveId" clId="{05EE606B-1205-43A5-9CF4-B4214F3E6D51}"/>
    <pc:docChg chg="custSel addSld modSld">
      <pc:chgData name="Huu Tho Nguyen" userId="ae0407e22bc124f2" providerId="LiveId" clId="{05EE606B-1205-43A5-9CF4-B4214F3E6D51}" dt="2023-04-14T10:19:27.575" v="414" actId="20577"/>
      <pc:docMkLst>
        <pc:docMk/>
      </pc:docMkLst>
      <pc:sldChg chg="addSp delSp modSp mod modClrScheme chgLayout">
        <pc:chgData name="Huu Tho Nguyen" userId="ae0407e22bc124f2" providerId="LiveId" clId="{05EE606B-1205-43A5-9CF4-B4214F3E6D51}" dt="2023-04-14T10:19:27.575" v="414" actId="20577"/>
        <pc:sldMkLst>
          <pc:docMk/>
          <pc:sldMk cId="243078522" sldId="257"/>
        </pc:sldMkLst>
        <pc:spChg chg="del">
          <ac:chgData name="Huu Tho Nguyen" userId="ae0407e22bc124f2" providerId="LiveId" clId="{05EE606B-1205-43A5-9CF4-B4214F3E6D51}" dt="2023-04-14T10:19:06.223" v="390" actId="700"/>
          <ac:spMkLst>
            <pc:docMk/>
            <pc:sldMk cId="243078522" sldId="257"/>
            <ac:spMk id="2" creationId="{B460DFA6-D2B7-B882-106A-46505EAFA3B5}"/>
          </ac:spMkLst>
        </pc:spChg>
        <pc:spChg chg="del">
          <ac:chgData name="Huu Tho Nguyen" userId="ae0407e22bc124f2" providerId="LiveId" clId="{05EE606B-1205-43A5-9CF4-B4214F3E6D51}" dt="2023-04-14T10:19:06.223" v="390" actId="700"/>
          <ac:spMkLst>
            <pc:docMk/>
            <pc:sldMk cId="243078522" sldId="257"/>
            <ac:spMk id="3" creationId="{AFD33C77-7A7D-F163-01B5-C84F7CA65B9C}"/>
          </ac:spMkLst>
        </pc:spChg>
        <pc:spChg chg="add mod">
          <ac:chgData name="Huu Tho Nguyen" userId="ae0407e22bc124f2" providerId="LiveId" clId="{05EE606B-1205-43A5-9CF4-B4214F3E6D51}" dt="2023-04-14T10:19:27.575" v="414" actId="20577"/>
          <ac:spMkLst>
            <pc:docMk/>
            <pc:sldMk cId="243078522" sldId="257"/>
            <ac:spMk id="5" creationId="{90045D13-8BCC-2FBE-2F59-7F89AB93CD71}"/>
          </ac:spMkLst>
        </pc:spChg>
      </pc:sldChg>
      <pc:sldChg chg="modSp mod">
        <pc:chgData name="Huu Tho Nguyen" userId="ae0407e22bc124f2" providerId="LiveId" clId="{05EE606B-1205-43A5-9CF4-B4214F3E6D51}" dt="2023-04-14T10:17:15.118" v="122" actId="20577"/>
        <pc:sldMkLst>
          <pc:docMk/>
          <pc:sldMk cId="3601971177" sldId="258"/>
        </pc:sldMkLst>
        <pc:spChg chg="mod">
          <ac:chgData name="Huu Tho Nguyen" userId="ae0407e22bc124f2" providerId="LiveId" clId="{05EE606B-1205-43A5-9CF4-B4214F3E6D51}" dt="2023-04-14T10:17:15.118" v="122" actId="20577"/>
          <ac:spMkLst>
            <pc:docMk/>
            <pc:sldMk cId="3601971177" sldId="258"/>
            <ac:spMk id="4" creationId="{804D244A-77AC-3CC2-9E89-81298C6EB61A}"/>
          </ac:spMkLst>
        </pc:spChg>
      </pc:sldChg>
      <pc:sldChg chg="addSp modSp new mod">
        <pc:chgData name="Huu Tho Nguyen" userId="ae0407e22bc124f2" providerId="LiveId" clId="{05EE606B-1205-43A5-9CF4-B4214F3E6D51}" dt="2023-04-14T10:18:55.973" v="389" actId="20577"/>
        <pc:sldMkLst>
          <pc:docMk/>
          <pc:sldMk cId="1826171022" sldId="260"/>
        </pc:sldMkLst>
        <pc:graphicFrameChg chg="add mod modGraphic">
          <ac:chgData name="Huu Tho Nguyen" userId="ae0407e22bc124f2" providerId="LiveId" clId="{05EE606B-1205-43A5-9CF4-B4214F3E6D51}" dt="2023-04-14T10:18:55.973" v="389" actId="20577"/>
          <ac:graphicFrameMkLst>
            <pc:docMk/>
            <pc:sldMk cId="1826171022" sldId="260"/>
            <ac:graphicFrameMk id="2" creationId="{7509D8F6-3B1C-CE44-EAC0-34CB35D3F7B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E1E358-99AF-4104-BFA3-77BD26F56275}" type="doc">
      <dgm:prSet loTypeId="urn:microsoft.com/office/officeart/2008/layout/LinedList" loCatId="list" qsTypeId="urn:microsoft.com/office/officeart/2005/8/quickstyle/3d5" qsCatId="3D" csTypeId="urn:microsoft.com/office/officeart/2005/8/colors/accent1_2" csCatId="accent1" phldr="1"/>
      <dgm:spPr/>
      <dgm:t>
        <a:bodyPr/>
        <a:lstStyle/>
        <a:p>
          <a:endParaRPr lang="vi-VN"/>
        </a:p>
      </dgm:t>
    </dgm:pt>
    <dgm:pt modelId="{FCF5862C-6DDE-418C-99FD-9728134A3888}">
      <dgm:prSet phldrT="[Text]"/>
      <dgm:spPr/>
      <dgm:t>
        <a:bodyPr/>
        <a:lstStyle/>
        <a:p>
          <a:r>
            <a:rPr lang="vi-VN" dirty="0"/>
            <a:t>Phân tích dữ liệu</a:t>
          </a:r>
        </a:p>
      </dgm:t>
    </dgm:pt>
    <dgm:pt modelId="{37412CC3-1269-499F-A0CA-5A699621A465}" type="parTrans" cxnId="{E7C118D1-394E-4435-AF55-E29A08FFC70E}">
      <dgm:prSet/>
      <dgm:spPr/>
      <dgm:t>
        <a:bodyPr/>
        <a:lstStyle/>
        <a:p>
          <a:endParaRPr lang="vi-VN"/>
        </a:p>
      </dgm:t>
    </dgm:pt>
    <dgm:pt modelId="{A5BCE182-C239-484F-AD9D-01660BA0A6A0}" type="sibTrans" cxnId="{E7C118D1-394E-4435-AF55-E29A08FFC70E}">
      <dgm:prSet/>
      <dgm:spPr/>
      <dgm:t>
        <a:bodyPr/>
        <a:lstStyle/>
        <a:p>
          <a:endParaRPr lang="vi-VN"/>
        </a:p>
      </dgm:t>
    </dgm:pt>
    <dgm:pt modelId="{C5C6B463-462F-4813-9A1E-CBF35A579F0B}">
      <dgm:prSet phldrT="[Text]"/>
      <dgm:spPr/>
      <dgm:t>
        <a:bodyPr/>
        <a:lstStyle/>
        <a:p>
          <a:r>
            <a:rPr lang="vi-VN" dirty="0"/>
            <a:t>Sử dụng dữ liệu như thế nào?</a:t>
          </a:r>
        </a:p>
      </dgm:t>
    </dgm:pt>
    <dgm:pt modelId="{0FDC54ED-AA78-441F-B619-A471AEB51A96}" type="parTrans" cxnId="{09428DB6-8A0D-4C54-A469-6A46E0C0902C}">
      <dgm:prSet/>
      <dgm:spPr/>
      <dgm:t>
        <a:bodyPr/>
        <a:lstStyle/>
        <a:p>
          <a:endParaRPr lang="vi-VN"/>
        </a:p>
      </dgm:t>
    </dgm:pt>
    <dgm:pt modelId="{19B7B2C1-2FA4-457C-980C-AF043009BCE2}" type="sibTrans" cxnId="{09428DB6-8A0D-4C54-A469-6A46E0C0902C}">
      <dgm:prSet/>
      <dgm:spPr/>
      <dgm:t>
        <a:bodyPr/>
        <a:lstStyle/>
        <a:p>
          <a:endParaRPr lang="vi-VN"/>
        </a:p>
      </dgm:t>
    </dgm:pt>
    <dgm:pt modelId="{C24F2256-83C6-4FC4-8970-6213E72BC356}">
      <dgm:prSet phldrT="[Text]"/>
      <dgm:spPr/>
      <dgm:t>
        <a:bodyPr/>
        <a:lstStyle/>
        <a:p>
          <a:r>
            <a:rPr lang="vi-VN" dirty="0"/>
            <a:t>Áp dụng thuật toán nào?</a:t>
          </a:r>
        </a:p>
      </dgm:t>
    </dgm:pt>
    <dgm:pt modelId="{6BAF2CBD-5FEE-4200-9FF3-E8C24FE56A82}" type="parTrans" cxnId="{B9C85B87-C829-4B49-93E8-9BA603B617FC}">
      <dgm:prSet/>
      <dgm:spPr/>
      <dgm:t>
        <a:bodyPr/>
        <a:lstStyle/>
        <a:p>
          <a:endParaRPr lang="vi-VN"/>
        </a:p>
      </dgm:t>
    </dgm:pt>
    <dgm:pt modelId="{E9CD3672-657B-4A3F-BF23-F20E6BFAF2EC}" type="sibTrans" cxnId="{B9C85B87-C829-4B49-93E8-9BA603B617FC}">
      <dgm:prSet/>
      <dgm:spPr/>
      <dgm:t>
        <a:bodyPr/>
        <a:lstStyle/>
        <a:p>
          <a:endParaRPr lang="vi-VN"/>
        </a:p>
      </dgm:t>
    </dgm:pt>
    <dgm:pt modelId="{58D1531C-C66B-4FCB-8031-65186D788970}">
      <dgm:prSet phldrT="[Text]"/>
      <dgm:spPr/>
      <dgm:t>
        <a:bodyPr/>
        <a:lstStyle/>
        <a:p>
          <a:r>
            <a:rPr lang="vi-VN" dirty="0"/>
            <a:t>Lưu trữ như thế nào?</a:t>
          </a:r>
        </a:p>
      </dgm:t>
    </dgm:pt>
    <dgm:pt modelId="{3A5BE825-45FC-450A-BDAA-7A1546B55655}" type="parTrans" cxnId="{6B27A937-7EB5-4317-88F1-7E0DB66132E7}">
      <dgm:prSet/>
      <dgm:spPr/>
      <dgm:t>
        <a:bodyPr/>
        <a:lstStyle/>
        <a:p>
          <a:endParaRPr lang="vi-VN"/>
        </a:p>
      </dgm:t>
    </dgm:pt>
    <dgm:pt modelId="{46FDEF30-056C-4CAF-B5DC-399CF4C13558}" type="sibTrans" cxnId="{6B27A937-7EB5-4317-88F1-7E0DB66132E7}">
      <dgm:prSet/>
      <dgm:spPr/>
      <dgm:t>
        <a:bodyPr/>
        <a:lstStyle/>
        <a:p>
          <a:endParaRPr lang="vi-VN"/>
        </a:p>
      </dgm:t>
    </dgm:pt>
    <dgm:pt modelId="{61C135C5-47EB-44F2-8BCC-11589F0341F0}" type="pres">
      <dgm:prSet presAssocID="{50E1E358-99AF-4104-BFA3-77BD26F56275}" presName="vert0" presStyleCnt="0">
        <dgm:presLayoutVars>
          <dgm:dir/>
          <dgm:animOne val="branch"/>
          <dgm:animLvl val="lvl"/>
        </dgm:presLayoutVars>
      </dgm:prSet>
      <dgm:spPr/>
    </dgm:pt>
    <dgm:pt modelId="{57B7B14D-A59C-4C3E-A8C7-EDA93712024C}" type="pres">
      <dgm:prSet presAssocID="{FCF5862C-6DDE-418C-99FD-9728134A3888}" presName="thickLine" presStyleLbl="alignNode1" presStyleIdx="0" presStyleCnt="1"/>
      <dgm:spPr/>
    </dgm:pt>
    <dgm:pt modelId="{F8B611A2-8CE3-43B1-8091-AE6213342E96}" type="pres">
      <dgm:prSet presAssocID="{FCF5862C-6DDE-418C-99FD-9728134A3888}" presName="horz1" presStyleCnt="0"/>
      <dgm:spPr/>
    </dgm:pt>
    <dgm:pt modelId="{212E7C79-225A-4265-B4BF-856957E54084}" type="pres">
      <dgm:prSet presAssocID="{FCF5862C-6DDE-418C-99FD-9728134A3888}" presName="tx1" presStyleLbl="revTx" presStyleIdx="0" presStyleCnt="4"/>
      <dgm:spPr/>
    </dgm:pt>
    <dgm:pt modelId="{75BAB8CA-57BD-4DBF-A2CF-597DE9951749}" type="pres">
      <dgm:prSet presAssocID="{FCF5862C-6DDE-418C-99FD-9728134A3888}" presName="vert1" presStyleCnt="0"/>
      <dgm:spPr/>
    </dgm:pt>
    <dgm:pt modelId="{716B119E-9B3B-4DDF-B710-665EBE82A8F9}" type="pres">
      <dgm:prSet presAssocID="{C5C6B463-462F-4813-9A1E-CBF35A579F0B}" presName="vertSpace2a" presStyleCnt="0"/>
      <dgm:spPr/>
    </dgm:pt>
    <dgm:pt modelId="{9FDB49CF-897F-4418-9AAB-8062E78D3C08}" type="pres">
      <dgm:prSet presAssocID="{C5C6B463-462F-4813-9A1E-CBF35A579F0B}" presName="horz2" presStyleCnt="0"/>
      <dgm:spPr/>
    </dgm:pt>
    <dgm:pt modelId="{58F56A03-8CB2-4939-BE4B-0928DC19FA4F}" type="pres">
      <dgm:prSet presAssocID="{C5C6B463-462F-4813-9A1E-CBF35A579F0B}" presName="horzSpace2" presStyleCnt="0"/>
      <dgm:spPr/>
    </dgm:pt>
    <dgm:pt modelId="{2BBE08DD-22FC-4BBA-90A2-2E98831B125D}" type="pres">
      <dgm:prSet presAssocID="{C5C6B463-462F-4813-9A1E-CBF35A579F0B}" presName="tx2" presStyleLbl="revTx" presStyleIdx="1" presStyleCnt="4"/>
      <dgm:spPr/>
    </dgm:pt>
    <dgm:pt modelId="{2E622CD0-32BD-4F25-BE3A-683D9F28BE50}" type="pres">
      <dgm:prSet presAssocID="{C5C6B463-462F-4813-9A1E-CBF35A579F0B}" presName="vert2" presStyleCnt="0"/>
      <dgm:spPr/>
    </dgm:pt>
    <dgm:pt modelId="{DE161793-5017-4105-B6EA-8B2365CD5734}" type="pres">
      <dgm:prSet presAssocID="{C5C6B463-462F-4813-9A1E-CBF35A579F0B}" presName="thinLine2b" presStyleLbl="callout" presStyleIdx="0" presStyleCnt="3"/>
      <dgm:spPr/>
    </dgm:pt>
    <dgm:pt modelId="{47A5A95F-4E7C-4E47-8F5A-33DCA042793A}" type="pres">
      <dgm:prSet presAssocID="{C5C6B463-462F-4813-9A1E-CBF35A579F0B}" presName="vertSpace2b" presStyleCnt="0"/>
      <dgm:spPr/>
    </dgm:pt>
    <dgm:pt modelId="{D7C3B10F-F039-4E01-9757-C32D6B44B41D}" type="pres">
      <dgm:prSet presAssocID="{C24F2256-83C6-4FC4-8970-6213E72BC356}" presName="horz2" presStyleCnt="0"/>
      <dgm:spPr/>
    </dgm:pt>
    <dgm:pt modelId="{581E0DEA-40C5-4F2E-BE1C-DB27A3EE31BE}" type="pres">
      <dgm:prSet presAssocID="{C24F2256-83C6-4FC4-8970-6213E72BC356}" presName="horzSpace2" presStyleCnt="0"/>
      <dgm:spPr/>
    </dgm:pt>
    <dgm:pt modelId="{8E994556-78CE-4386-BBE1-ECD43ABE6F73}" type="pres">
      <dgm:prSet presAssocID="{C24F2256-83C6-4FC4-8970-6213E72BC356}" presName="tx2" presStyleLbl="revTx" presStyleIdx="2" presStyleCnt="4"/>
      <dgm:spPr/>
    </dgm:pt>
    <dgm:pt modelId="{4FB18C59-94AD-4306-A897-B9BEDB081E77}" type="pres">
      <dgm:prSet presAssocID="{C24F2256-83C6-4FC4-8970-6213E72BC356}" presName="vert2" presStyleCnt="0"/>
      <dgm:spPr/>
    </dgm:pt>
    <dgm:pt modelId="{4CC7AB1A-0B5E-418D-A921-517CC574A916}" type="pres">
      <dgm:prSet presAssocID="{C24F2256-83C6-4FC4-8970-6213E72BC356}" presName="thinLine2b" presStyleLbl="callout" presStyleIdx="1" presStyleCnt="3"/>
      <dgm:spPr/>
    </dgm:pt>
    <dgm:pt modelId="{A2B8562D-3917-4CA6-9BF6-B6FC966C8116}" type="pres">
      <dgm:prSet presAssocID="{C24F2256-83C6-4FC4-8970-6213E72BC356}" presName="vertSpace2b" presStyleCnt="0"/>
      <dgm:spPr/>
    </dgm:pt>
    <dgm:pt modelId="{5571C433-E73D-4EF9-A92E-D31B8F44D302}" type="pres">
      <dgm:prSet presAssocID="{58D1531C-C66B-4FCB-8031-65186D788970}" presName="horz2" presStyleCnt="0"/>
      <dgm:spPr/>
    </dgm:pt>
    <dgm:pt modelId="{AC4EC9B8-D63C-4034-9484-6F51BA926D04}" type="pres">
      <dgm:prSet presAssocID="{58D1531C-C66B-4FCB-8031-65186D788970}" presName="horzSpace2" presStyleCnt="0"/>
      <dgm:spPr/>
    </dgm:pt>
    <dgm:pt modelId="{AF6752F0-71A6-43E2-9AA1-04A42A7474AD}" type="pres">
      <dgm:prSet presAssocID="{58D1531C-C66B-4FCB-8031-65186D788970}" presName="tx2" presStyleLbl="revTx" presStyleIdx="3" presStyleCnt="4"/>
      <dgm:spPr/>
    </dgm:pt>
    <dgm:pt modelId="{2D68B896-9707-469A-98AC-419B6616FB88}" type="pres">
      <dgm:prSet presAssocID="{58D1531C-C66B-4FCB-8031-65186D788970}" presName="vert2" presStyleCnt="0"/>
      <dgm:spPr/>
    </dgm:pt>
    <dgm:pt modelId="{37DC9115-47B2-4ECD-A5FC-F806E17B0E2F}" type="pres">
      <dgm:prSet presAssocID="{58D1531C-C66B-4FCB-8031-65186D788970}" presName="thinLine2b" presStyleLbl="callout" presStyleIdx="2" presStyleCnt="3"/>
      <dgm:spPr/>
    </dgm:pt>
    <dgm:pt modelId="{010587BB-0E7E-4EDA-81A7-ADBC3A73A5ED}" type="pres">
      <dgm:prSet presAssocID="{58D1531C-C66B-4FCB-8031-65186D788970}" presName="vertSpace2b" presStyleCnt="0"/>
      <dgm:spPr/>
    </dgm:pt>
  </dgm:ptLst>
  <dgm:cxnLst>
    <dgm:cxn modelId="{2DD68500-187F-4F5F-9252-781A141E950D}" type="presOf" srcId="{50E1E358-99AF-4104-BFA3-77BD26F56275}" destId="{61C135C5-47EB-44F2-8BCC-11589F0341F0}" srcOrd="0" destOrd="0" presId="urn:microsoft.com/office/officeart/2008/layout/LinedList"/>
    <dgm:cxn modelId="{6B27A937-7EB5-4317-88F1-7E0DB66132E7}" srcId="{FCF5862C-6DDE-418C-99FD-9728134A3888}" destId="{58D1531C-C66B-4FCB-8031-65186D788970}" srcOrd="2" destOrd="0" parTransId="{3A5BE825-45FC-450A-BDAA-7A1546B55655}" sibTransId="{46FDEF30-056C-4CAF-B5DC-399CF4C13558}"/>
    <dgm:cxn modelId="{01E86E57-01CB-4E10-9694-DE55BCC65557}" type="presOf" srcId="{C24F2256-83C6-4FC4-8970-6213E72BC356}" destId="{8E994556-78CE-4386-BBE1-ECD43ABE6F73}" srcOrd="0" destOrd="0" presId="urn:microsoft.com/office/officeart/2008/layout/LinedList"/>
    <dgm:cxn modelId="{B9C85B87-C829-4B49-93E8-9BA603B617FC}" srcId="{FCF5862C-6DDE-418C-99FD-9728134A3888}" destId="{C24F2256-83C6-4FC4-8970-6213E72BC356}" srcOrd="1" destOrd="0" parTransId="{6BAF2CBD-5FEE-4200-9FF3-E8C24FE56A82}" sibTransId="{E9CD3672-657B-4A3F-BF23-F20E6BFAF2EC}"/>
    <dgm:cxn modelId="{9B7D268B-B999-479B-B03D-2B5F96849808}" type="presOf" srcId="{FCF5862C-6DDE-418C-99FD-9728134A3888}" destId="{212E7C79-225A-4265-B4BF-856957E54084}" srcOrd="0" destOrd="0" presId="urn:microsoft.com/office/officeart/2008/layout/LinedList"/>
    <dgm:cxn modelId="{09428DB6-8A0D-4C54-A469-6A46E0C0902C}" srcId="{FCF5862C-6DDE-418C-99FD-9728134A3888}" destId="{C5C6B463-462F-4813-9A1E-CBF35A579F0B}" srcOrd="0" destOrd="0" parTransId="{0FDC54ED-AA78-441F-B619-A471AEB51A96}" sibTransId="{19B7B2C1-2FA4-457C-980C-AF043009BCE2}"/>
    <dgm:cxn modelId="{E7C118D1-394E-4435-AF55-E29A08FFC70E}" srcId="{50E1E358-99AF-4104-BFA3-77BD26F56275}" destId="{FCF5862C-6DDE-418C-99FD-9728134A3888}" srcOrd="0" destOrd="0" parTransId="{37412CC3-1269-499F-A0CA-5A699621A465}" sibTransId="{A5BCE182-C239-484F-AD9D-01660BA0A6A0}"/>
    <dgm:cxn modelId="{EE4F7CE0-5956-40A4-AA08-7B485644BCD9}" type="presOf" srcId="{58D1531C-C66B-4FCB-8031-65186D788970}" destId="{AF6752F0-71A6-43E2-9AA1-04A42A7474AD}" srcOrd="0" destOrd="0" presId="urn:microsoft.com/office/officeart/2008/layout/LinedList"/>
    <dgm:cxn modelId="{883B6CE6-96AB-4837-8148-9C41E056E4FF}" type="presOf" srcId="{C5C6B463-462F-4813-9A1E-CBF35A579F0B}" destId="{2BBE08DD-22FC-4BBA-90A2-2E98831B125D}" srcOrd="0" destOrd="0" presId="urn:microsoft.com/office/officeart/2008/layout/LinedList"/>
    <dgm:cxn modelId="{8AFCC74B-E0BC-4A88-B440-7D7B238E0E46}" type="presParOf" srcId="{61C135C5-47EB-44F2-8BCC-11589F0341F0}" destId="{57B7B14D-A59C-4C3E-A8C7-EDA93712024C}" srcOrd="0" destOrd="0" presId="urn:microsoft.com/office/officeart/2008/layout/LinedList"/>
    <dgm:cxn modelId="{3232CA92-1B0A-45FA-9121-3CBF95ECA61C}" type="presParOf" srcId="{61C135C5-47EB-44F2-8BCC-11589F0341F0}" destId="{F8B611A2-8CE3-43B1-8091-AE6213342E96}" srcOrd="1" destOrd="0" presId="urn:microsoft.com/office/officeart/2008/layout/LinedList"/>
    <dgm:cxn modelId="{F72BDD5C-9C37-4FBC-8612-63230F9D48EA}" type="presParOf" srcId="{F8B611A2-8CE3-43B1-8091-AE6213342E96}" destId="{212E7C79-225A-4265-B4BF-856957E54084}" srcOrd="0" destOrd="0" presId="urn:microsoft.com/office/officeart/2008/layout/LinedList"/>
    <dgm:cxn modelId="{D71DCA66-B525-47B2-8443-49536165F19E}" type="presParOf" srcId="{F8B611A2-8CE3-43B1-8091-AE6213342E96}" destId="{75BAB8CA-57BD-4DBF-A2CF-597DE9951749}" srcOrd="1" destOrd="0" presId="urn:microsoft.com/office/officeart/2008/layout/LinedList"/>
    <dgm:cxn modelId="{8341EA7B-84EE-41FD-8FE1-46DA1D1E917B}" type="presParOf" srcId="{75BAB8CA-57BD-4DBF-A2CF-597DE9951749}" destId="{716B119E-9B3B-4DDF-B710-665EBE82A8F9}" srcOrd="0" destOrd="0" presId="urn:microsoft.com/office/officeart/2008/layout/LinedList"/>
    <dgm:cxn modelId="{09750518-43BC-4CAF-AB9F-092B89174696}" type="presParOf" srcId="{75BAB8CA-57BD-4DBF-A2CF-597DE9951749}" destId="{9FDB49CF-897F-4418-9AAB-8062E78D3C08}" srcOrd="1" destOrd="0" presId="urn:microsoft.com/office/officeart/2008/layout/LinedList"/>
    <dgm:cxn modelId="{2FAAAC09-ECDB-4CDB-93F3-76BAEF69768F}" type="presParOf" srcId="{9FDB49CF-897F-4418-9AAB-8062E78D3C08}" destId="{58F56A03-8CB2-4939-BE4B-0928DC19FA4F}" srcOrd="0" destOrd="0" presId="urn:microsoft.com/office/officeart/2008/layout/LinedList"/>
    <dgm:cxn modelId="{0C1CD682-31CE-474D-9D9F-F1007F744CDF}" type="presParOf" srcId="{9FDB49CF-897F-4418-9AAB-8062E78D3C08}" destId="{2BBE08DD-22FC-4BBA-90A2-2E98831B125D}" srcOrd="1" destOrd="0" presId="urn:microsoft.com/office/officeart/2008/layout/LinedList"/>
    <dgm:cxn modelId="{67A51418-7BA6-4157-A0A9-273AD70D9CC2}" type="presParOf" srcId="{9FDB49CF-897F-4418-9AAB-8062E78D3C08}" destId="{2E622CD0-32BD-4F25-BE3A-683D9F28BE50}" srcOrd="2" destOrd="0" presId="urn:microsoft.com/office/officeart/2008/layout/LinedList"/>
    <dgm:cxn modelId="{40DC1157-0D1E-43A9-B9B4-60AEF2F1DD15}" type="presParOf" srcId="{75BAB8CA-57BD-4DBF-A2CF-597DE9951749}" destId="{DE161793-5017-4105-B6EA-8B2365CD5734}" srcOrd="2" destOrd="0" presId="urn:microsoft.com/office/officeart/2008/layout/LinedList"/>
    <dgm:cxn modelId="{7E0EE482-8926-4E3C-8282-CD9B2B1EE85C}" type="presParOf" srcId="{75BAB8CA-57BD-4DBF-A2CF-597DE9951749}" destId="{47A5A95F-4E7C-4E47-8F5A-33DCA042793A}" srcOrd="3" destOrd="0" presId="urn:microsoft.com/office/officeart/2008/layout/LinedList"/>
    <dgm:cxn modelId="{769AE466-A01A-490D-BBC7-4222BF918301}" type="presParOf" srcId="{75BAB8CA-57BD-4DBF-A2CF-597DE9951749}" destId="{D7C3B10F-F039-4E01-9757-C32D6B44B41D}" srcOrd="4" destOrd="0" presId="urn:microsoft.com/office/officeart/2008/layout/LinedList"/>
    <dgm:cxn modelId="{9EBA5FDD-D132-478F-AC11-C4D8D94C4CAD}" type="presParOf" srcId="{D7C3B10F-F039-4E01-9757-C32D6B44B41D}" destId="{581E0DEA-40C5-4F2E-BE1C-DB27A3EE31BE}" srcOrd="0" destOrd="0" presId="urn:microsoft.com/office/officeart/2008/layout/LinedList"/>
    <dgm:cxn modelId="{5C6BFF31-5F64-4815-A6D5-0E143F89F2D3}" type="presParOf" srcId="{D7C3B10F-F039-4E01-9757-C32D6B44B41D}" destId="{8E994556-78CE-4386-BBE1-ECD43ABE6F73}" srcOrd="1" destOrd="0" presId="urn:microsoft.com/office/officeart/2008/layout/LinedList"/>
    <dgm:cxn modelId="{251742B7-FA3C-44DD-9A72-FE2A0D70F6E4}" type="presParOf" srcId="{D7C3B10F-F039-4E01-9757-C32D6B44B41D}" destId="{4FB18C59-94AD-4306-A897-B9BEDB081E77}" srcOrd="2" destOrd="0" presId="urn:microsoft.com/office/officeart/2008/layout/LinedList"/>
    <dgm:cxn modelId="{A113AEE9-CC44-486E-ACD3-1DEBBBB86441}" type="presParOf" srcId="{75BAB8CA-57BD-4DBF-A2CF-597DE9951749}" destId="{4CC7AB1A-0B5E-418D-A921-517CC574A916}" srcOrd="5" destOrd="0" presId="urn:microsoft.com/office/officeart/2008/layout/LinedList"/>
    <dgm:cxn modelId="{036C5DD6-6F1F-4932-967A-1BE19321CD5B}" type="presParOf" srcId="{75BAB8CA-57BD-4DBF-A2CF-597DE9951749}" destId="{A2B8562D-3917-4CA6-9BF6-B6FC966C8116}" srcOrd="6" destOrd="0" presId="urn:microsoft.com/office/officeart/2008/layout/LinedList"/>
    <dgm:cxn modelId="{C6AEF45A-A7AE-4EB3-BB2C-0B635537D3DB}" type="presParOf" srcId="{75BAB8CA-57BD-4DBF-A2CF-597DE9951749}" destId="{5571C433-E73D-4EF9-A92E-D31B8F44D302}" srcOrd="7" destOrd="0" presId="urn:microsoft.com/office/officeart/2008/layout/LinedList"/>
    <dgm:cxn modelId="{DC1A4A9A-A243-43A2-8E5F-42A6737ED71E}" type="presParOf" srcId="{5571C433-E73D-4EF9-A92E-D31B8F44D302}" destId="{AC4EC9B8-D63C-4034-9484-6F51BA926D04}" srcOrd="0" destOrd="0" presId="urn:microsoft.com/office/officeart/2008/layout/LinedList"/>
    <dgm:cxn modelId="{96B183C7-7D25-4C0E-9349-1226CDD1839D}" type="presParOf" srcId="{5571C433-E73D-4EF9-A92E-D31B8F44D302}" destId="{AF6752F0-71A6-43E2-9AA1-04A42A7474AD}" srcOrd="1" destOrd="0" presId="urn:microsoft.com/office/officeart/2008/layout/LinedList"/>
    <dgm:cxn modelId="{7EC70659-0DCF-4235-A2DE-5D0EDDFFB982}" type="presParOf" srcId="{5571C433-E73D-4EF9-A92E-D31B8F44D302}" destId="{2D68B896-9707-469A-98AC-419B6616FB88}" srcOrd="2" destOrd="0" presId="urn:microsoft.com/office/officeart/2008/layout/LinedList"/>
    <dgm:cxn modelId="{3B397158-90CF-4985-8CC7-73277DC7D365}" type="presParOf" srcId="{75BAB8CA-57BD-4DBF-A2CF-597DE9951749}" destId="{37DC9115-47B2-4ECD-A5FC-F806E17B0E2F}" srcOrd="8" destOrd="0" presId="urn:microsoft.com/office/officeart/2008/layout/LinedList"/>
    <dgm:cxn modelId="{CC286ED2-D41F-4D66-9ACF-A28CBCFA9F64}" type="presParOf" srcId="{75BAB8CA-57BD-4DBF-A2CF-597DE9951749}" destId="{010587BB-0E7E-4EDA-81A7-ADBC3A73A5E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7B14D-A59C-4C3E-A8C7-EDA93712024C}">
      <dsp:nvSpPr>
        <dsp:cNvPr id="0" name=""/>
        <dsp:cNvSpPr/>
      </dsp:nvSpPr>
      <dsp:spPr>
        <a:xfrm>
          <a:off x="0" y="0"/>
          <a:ext cx="8128000" cy="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212E7C79-225A-4265-B4BF-856957E54084}">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vi-VN" sz="4300" kern="1200" dirty="0"/>
            <a:t>Phân tích dữ liệu</a:t>
          </a:r>
        </a:p>
      </dsp:txBody>
      <dsp:txXfrm>
        <a:off x="0" y="0"/>
        <a:ext cx="1625600" cy="5418667"/>
      </dsp:txXfrm>
    </dsp:sp>
    <dsp:sp modelId="{2BBE08DD-22FC-4BBA-90A2-2E98831B125D}">
      <dsp:nvSpPr>
        <dsp:cNvPr id="0" name=""/>
        <dsp:cNvSpPr/>
      </dsp:nvSpPr>
      <dsp:spPr>
        <a:xfrm>
          <a:off x="1747520" y="84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vi-VN" sz="4900" kern="1200" dirty="0"/>
            <a:t>Sử dụng dữ liệu như thế nào?</a:t>
          </a:r>
        </a:p>
      </dsp:txBody>
      <dsp:txXfrm>
        <a:off x="1747520" y="84666"/>
        <a:ext cx="6380480" cy="1693333"/>
      </dsp:txXfrm>
    </dsp:sp>
    <dsp:sp modelId="{DE161793-5017-4105-B6EA-8B2365CD5734}">
      <dsp:nvSpPr>
        <dsp:cNvPr id="0" name=""/>
        <dsp:cNvSpPr/>
      </dsp:nvSpPr>
      <dsp:spPr>
        <a:xfrm>
          <a:off x="1625599" y="1778000"/>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8E994556-78CE-4386-BBE1-ECD43ABE6F73}">
      <dsp:nvSpPr>
        <dsp:cNvPr id="0" name=""/>
        <dsp:cNvSpPr/>
      </dsp:nvSpPr>
      <dsp:spPr>
        <a:xfrm>
          <a:off x="1747520" y="1862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vi-VN" sz="4900" kern="1200" dirty="0"/>
            <a:t>Áp dụng thuật toán nào?</a:t>
          </a:r>
        </a:p>
      </dsp:txBody>
      <dsp:txXfrm>
        <a:off x="1747520" y="1862666"/>
        <a:ext cx="6380480" cy="1693333"/>
      </dsp:txXfrm>
    </dsp:sp>
    <dsp:sp modelId="{4CC7AB1A-0B5E-418D-A921-517CC574A916}">
      <dsp:nvSpPr>
        <dsp:cNvPr id="0" name=""/>
        <dsp:cNvSpPr/>
      </dsp:nvSpPr>
      <dsp:spPr>
        <a:xfrm>
          <a:off x="1625599" y="3556000"/>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AF6752F0-71A6-43E2-9AA1-04A42A7474AD}">
      <dsp:nvSpPr>
        <dsp:cNvPr id="0" name=""/>
        <dsp:cNvSpPr/>
      </dsp:nvSpPr>
      <dsp:spPr>
        <a:xfrm>
          <a:off x="1747520" y="3640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vi-VN" sz="4900" kern="1200" dirty="0"/>
            <a:t>Lưu trữ như thế nào?</a:t>
          </a:r>
        </a:p>
      </dsp:txBody>
      <dsp:txXfrm>
        <a:off x="1747520" y="3640666"/>
        <a:ext cx="6380480" cy="1693333"/>
      </dsp:txXfrm>
    </dsp:sp>
    <dsp:sp modelId="{37DC9115-47B2-4ECD-A5FC-F806E17B0E2F}">
      <dsp:nvSpPr>
        <dsp:cNvPr id="0" name=""/>
        <dsp:cNvSpPr/>
      </dsp:nvSpPr>
      <dsp:spPr>
        <a:xfrm>
          <a:off x="1625599" y="5334000"/>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B2591-4D1E-4F2F-9619-DA60FFDAA4AB}" type="datetimeFigureOut">
              <a:rPr lang="vi-VN" smtClean="0"/>
              <a:t>24/04/2023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3AA3D-1986-438F-A776-5FB13665C05D}" type="slidenum">
              <a:rPr lang="vi-VN" smtClean="0"/>
              <a:t>‹#›</a:t>
            </a:fld>
            <a:endParaRPr lang="vi-VN"/>
          </a:p>
        </p:txBody>
      </p:sp>
    </p:spTree>
    <p:extLst>
      <p:ext uri="{BB962C8B-B14F-4D97-AF65-F5344CB8AC3E}">
        <p14:creationId xmlns:p14="http://schemas.microsoft.com/office/powerpoint/2010/main" val="61875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EF63AA3D-1986-438F-A776-5FB13665C05D}" type="slidenum">
              <a:rPr lang="vi-VN" smtClean="0"/>
              <a:t>6</a:t>
            </a:fld>
            <a:endParaRPr lang="vi-VN"/>
          </a:p>
        </p:txBody>
      </p:sp>
    </p:spTree>
    <p:extLst>
      <p:ext uri="{BB962C8B-B14F-4D97-AF65-F5344CB8AC3E}">
        <p14:creationId xmlns:p14="http://schemas.microsoft.com/office/powerpoint/2010/main" val="47586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BCC6-ABE9-DAB6-08CE-BC0296034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7E78DD2D-9A1D-5BB8-7BBB-D7B9AA72BE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4BF16866-40A8-802A-5BF2-E2DBA4D108D6}"/>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5" name="Footer Placeholder 4">
            <a:extLst>
              <a:ext uri="{FF2B5EF4-FFF2-40B4-BE49-F238E27FC236}">
                <a16:creationId xmlns:a16="http://schemas.microsoft.com/office/drawing/2014/main" id="{EEC9B2FC-CD86-6CBA-83E7-67BD7918D57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4123DF7-681D-8F93-489E-C404DD3A58D9}"/>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363697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4F90-DEB9-0110-9CEC-F285F8D74A8C}"/>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B7853A8-BEAC-D69F-EEEF-9B4E060EC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1B843DF-A468-6874-73F8-62D353CBAC0F}"/>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5" name="Footer Placeholder 4">
            <a:extLst>
              <a:ext uri="{FF2B5EF4-FFF2-40B4-BE49-F238E27FC236}">
                <a16:creationId xmlns:a16="http://schemas.microsoft.com/office/drawing/2014/main" id="{0E2394AC-03CF-E194-9C17-FBDA571A211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736E767-2B02-1C55-0ADB-0101C0D60AD6}"/>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401177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A4FA54-88A8-2A2B-A218-82D1C99DEE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EC0253F-6AA6-4D5E-287F-E04067763B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08F1289-9952-005A-4958-D27B14D2D913}"/>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5" name="Footer Placeholder 4">
            <a:extLst>
              <a:ext uri="{FF2B5EF4-FFF2-40B4-BE49-F238E27FC236}">
                <a16:creationId xmlns:a16="http://schemas.microsoft.com/office/drawing/2014/main" id="{7E44C87A-3416-7D18-D7B6-F7F27840214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4548CC5-69FA-51FC-83D4-E027C603F0AB}"/>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298647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AADA-2560-29CE-7822-D0F4D04DF44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965EA6E6-3807-87B3-0EC3-ABAAB209C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5982EB8-66BB-7166-5C0A-3B9E181309FE}"/>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5" name="Footer Placeholder 4">
            <a:extLst>
              <a:ext uri="{FF2B5EF4-FFF2-40B4-BE49-F238E27FC236}">
                <a16:creationId xmlns:a16="http://schemas.microsoft.com/office/drawing/2014/main" id="{0AFA3732-16AC-4BED-9D59-3C9E2F28DDB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A156838-5FAE-9278-A2FD-8B58774B3458}"/>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37304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FC79-2AE4-7223-D4CC-01D489DA33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95AECD10-A793-5500-190A-87870845B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DFAB3C-04CD-837F-318B-F8044C18120F}"/>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5" name="Footer Placeholder 4">
            <a:extLst>
              <a:ext uri="{FF2B5EF4-FFF2-40B4-BE49-F238E27FC236}">
                <a16:creationId xmlns:a16="http://schemas.microsoft.com/office/drawing/2014/main" id="{733E06FB-36DD-ED22-A679-CC0DC8AE51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342B0CC-7CD1-7C0A-7050-08A9C2828FFD}"/>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381777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7D50-CCA7-6C39-D70C-5E2BBE6EC86F}"/>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2A7865E4-4872-7728-B6C6-22B4E0A66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3970CB3F-EE3F-A465-534F-888C4F6410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2E15D4A3-3254-C6C5-D2B8-1F228911E8B2}"/>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6" name="Footer Placeholder 5">
            <a:extLst>
              <a:ext uri="{FF2B5EF4-FFF2-40B4-BE49-F238E27FC236}">
                <a16:creationId xmlns:a16="http://schemas.microsoft.com/office/drawing/2014/main" id="{14DC5EB4-59C6-F44A-7530-8E4FF52C081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793F6B2-1E5D-7B7D-6375-F3965B0EE121}"/>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98995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A6D4-CDBC-7BEE-B0B9-41370764558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E30BB9B-858F-A538-B3E5-44EF13CAA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8812D7-BA40-6972-E69B-FDCFD065D6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0FAFC9D5-5E4F-002C-CA63-31B447018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CFDFE3-289A-DB03-296F-7E1AE81A60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A310E1CF-A8A0-2D0E-E436-0F890B228114}"/>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8" name="Footer Placeholder 7">
            <a:extLst>
              <a:ext uri="{FF2B5EF4-FFF2-40B4-BE49-F238E27FC236}">
                <a16:creationId xmlns:a16="http://schemas.microsoft.com/office/drawing/2014/main" id="{793FD09B-0F61-5B2B-4F80-E0BA298D98E1}"/>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95DF199F-74E8-C2C5-467D-8FBEA9AA3385}"/>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304581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111D-AAF6-A239-74C0-39341872C3C5}"/>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DA14E965-5613-333B-A51E-326E60EBD4DA}"/>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4" name="Footer Placeholder 3">
            <a:extLst>
              <a:ext uri="{FF2B5EF4-FFF2-40B4-BE49-F238E27FC236}">
                <a16:creationId xmlns:a16="http://schemas.microsoft.com/office/drawing/2014/main" id="{01CD7ACD-48EF-E1C1-8DA4-B400690F1B5B}"/>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9951C26-DA80-36EA-EA40-D6DD20960E11}"/>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138624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17F42-C1C2-21F1-7478-E0CD6BB55AAF}"/>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3" name="Footer Placeholder 2">
            <a:extLst>
              <a:ext uri="{FF2B5EF4-FFF2-40B4-BE49-F238E27FC236}">
                <a16:creationId xmlns:a16="http://schemas.microsoft.com/office/drawing/2014/main" id="{2373591F-1160-D3A9-6A2A-BE65CEE5CEF9}"/>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03367B37-9580-27E7-B12C-9B9BD06F77AB}"/>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126630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2228-CEB7-F975-5E9B-B0EAF0FA1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AE75471A-0F24-8F28-6D87-30CE5E9C5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2677E9DB-F8BE-7E95-AF91-9A335D5C5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ABC23-13D4-A0EE-64A0-FA20AE9BDB59}"/>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6" name="Footer Placeholder 5">
            <a:extLst>
              <a:ext uri="{FF2B5EF4-FFF2-40B4-BE49-F238E27FC236}">
                <a16:creationId xmlns:a16="http://schemas.microsoft.com/office/drawing/2014/main" id="{5145A3CA-2780-56C6-10EC-18B779648DD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BB1DEB1-889F-7525-1F0E-48974BF7382B}"/>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122509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B36A-FFEC-B80D-C2FD-DCB08E4ED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AD623CB2-A793-3947-D504-B519204B8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A8CF7C8-42DA-2A6A-B873-2B11723A5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A665D-161E-8B98-2B3C-501706405B2D}"/>
              </a:ext>
            </a:extLst>
          </p:cNvPr>
          <p:cNvSpPr>
            <a:spLocks noGrp="1"/>
          </p:cNvSpPr>
          <p:nvPr>
            <p:ph type="dt" sz="half" idx="10"/>
          </p:nvPr>
        </p:nvSpPr>
        <p:spPr/>
        <p:txBody>
          <a:bodyPr/>
          <a:lstStyle/>
          <a:p>
            <a:fld id="{E3B8C4CA-E358-4824-9292-725AEA1EA4A4}" type="datetimeFigureOut">
              <a:rPr lang="vi-VN" smtClean="0"/>
              <a:t>24/04/2023</a:t>
            </a:fld>
            <a:endParaRPr lang="vi-VN"/>
          </a:p>
        </p:txBody>
      </p:sp>
      <p:sp>
        <p:nvSpPr>
          <p:cNvPr id="6" name="Footer Placeholder 5">
            <a:extLst>
              <a:ext uri="{FF2B5EF4-FFF2-40B4-BE49-F238E27FC236}">
                <a16:creationId xmlns:a16="http://schemas.microsoft.com/office/drawing/2014/main" id="{11BA3595-3206-C02F-42B8-185B74AA148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8D89005-6703-38AE-85CE-00409B8FF703}"/>
              </a:ext>
            </a:extLst>
          </p:cNvPr>
          <p:cNvSpPr>
            <a:spLocks noGrp="1"/>
          </p:cNvSpPr>
          <p:nvPr>
            <p:ph type="sldNum" sz="quarter" idx="12"/>
          </p:nvPr>
        </p:nvSpPr>
        <p:spPr/>
        <p:txBody>
          <a:bodyPr/>
          <a:lstStyle/>
          <a:p>
            <a:fld id="{55BA8DB1-C908-4DE6-B9BF-79DCDB5FE715}" type="slidenum">
              <a:rPr lang="vi-VN" smtClean="0"/>
              <a:t>‹#›</a:t>
            </a:fld>
            <a:endParaRPr lang="vi-VN"/>
          </a:p>
        </p:txBody>
      </p:sp>
    </p:spTree>
    <p:extLst>
      <p:ext uri="{BB962C8B-B14F-4D97-AF65-F5344CB8AC3E}">
        <p14:creationId xmlns:p14="http://schemas.microsoft.com/office/powerpoint/2010/main" val="250119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2CD4B-3225-9306-AF59-0055EEF02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DF21FF1-2C0F-C338-DD48-80C3F6C79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C25AAA6-C4F7-3EE9-378C-80537F3B4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8C4CA-E358-4824-9292-725AEA1EA4A4}" type="datetimeFigureOut">
              <a:rPr lang="vi-VN" smtClean="0"/>
              <a:t>24/04/2023</a:t>
            </a:fld>
            <a:endParaRPr lang="vi-VN"/>
          </a:p>
        </p:txBody>
      </p:sp>
      <p:sp>
        <p:nvSpPr>
          <p:cNvPr id="5" name="Footer Placeholder 4">
            <a:extLst>
              <a:ext uri="{FF2B5EF4-FFF2-40B4-BE49-F238E27FC236}">
                <a16:creationId xmlns:a16="http://schemas.microsoft.com/office/drawing/2014/main" id="{5873B2A0-2D90-58AC-E30C-EEBE807FA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5A5D35E3-B295-E1EB-387B-FCD9A90779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A8DB1-C908-4DE6-B9BF-79DCDB5FE715}" type="slidenum">
              <a:rPr lang="vi-VN" smtClean="0"/>
              <a:t>‹#›</a:t>
            </a:fld>
            <a:endParaRPr lang="vi-VN"/>
          </a:p>
        </p:txBody>
      </p:sp>
    </p:spTree>
    <p:extLst>
      <p:ext uri="{BB962C8B-B14F-4D97-AF65-F5344CB8AC3E}">
        <p14:creationId xmlns:p14="http://schemas.microsoft.com/office/powerpoint/2010/main" val="2066243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8DBA-4B72-BC1E-AF13-85E0279C9E65}"/>
              </a:ext>
            </a:extLst>
          </p:cNvPr>
          <p:cNvSpPr>
            <a:spLocks noGrp="1"/>
          </p:cNvSpPr>
          <p:nvPr>
            <p:ph type="ctrTitle"/>
          </p:nvPr>
        </p:nvSpPr>
        <p:spPr/>
        <p:txBody>
          <a:bodyPr/>
          <a:lstStyle/>
          <a:p>
            <a:endParaRPr lang="vi-VN" dirty="0"/>
          </a:p>
        </p:txBody>
      </p:sp>
      <p:sp>
        <p:nvSpPr>
          <p:cNvPr id="3" name="Subtitle 2">
            <a:extLst>
              <a:ext uri="{FF2B5EF4-FFF2-40B4-BE49-F238E27FC236}">
                <a16:creationId xmlns:a16="http://schemas.microsoft.com/office/drawing/2014/main" id="{1E6C258C-DD7B-FFEF-8A08-D29A9175AA8A}"/>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211262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045D13-8BCC-2FBE-2F59-7F89AB93CD71}"/>
              </a:ext>
            </a:extLst>
          </p:cNvPr>
          <p:cNvSpPr txBox="1"/>
          <p:nvPr/>
        </p:nvSpPr>
        <p:spPr>
          <a:xfrm>
            <a:off x="3048000" y="2690336"/>
            <a:ext cx="6096000" cy="1477328"/>
          </a:xfrm>
          <a:prstGeom prst="rect">
            <a:avLst/>
          </a:prstGeom>
          <a:noFill/>
        </p:spPr>
        <p:txBody>
          <a:bodyPr wrap="square">
            <a:spAutoFit/>
          </a:bodyPr>
          <a:lstStyle/>
          <a:p>
            <a:pPr algn="l"/>
            <a:r>
              <a:rPr lang="vi-VN" b="1" i="1">
                <a:solidFill>
                  <a:srgbClr val="373A3C"/>
                </a:solidFill>
                <a:effectLst/>
                <a:latin typeface="-apple-system"/>
              </a:rPr>
              <a:t>Yêu cầu cơ bản:</a:t>
            </a:r>
            <a:endParaRPr lang="vi-VN" b="0" i="0">
              <a:solidFill>
                <a:srgbClr val="373A3C"/>
              </a:solidFill>
              <a:effectLst/>
              <a:latin typeface="-apple-system"/>
            </a:endParaRPr>
          </a:p>
          <a:p>
            <a:pPr algn="l"/>
            <a:r>
              <a:rPr lang="vi-VN" b="0" i="0" dirty="0">
                <a:solidFill>
                  <a:srgbClr val="373A3C"/>
                </a:solidFill>
                <a:effectLst/>
                <a:latin typeface="-apple-system"/>
              </a:rPr>
              <a:t>- Đề tài cá nhân</a:t>
            </a:r>
          </a:p>
          <a:p>
            <a:pPr algn="l"/>
            <a:r>
              <a:rPr lang="vi-VN" b="0" i="0" dirty="0">
                <a:solidFill>
                  <a:srgbClr val="373A3C"/>
                </a:solidFill>
                <a:effectLst/>
                <a:latin typeface="-apple-system"/>
              </a:rPr>
              <a:t>- Sử dụng tối thiểu 2 cảm biến; 2 module chức năng</a:t>
            </a:r>
          </a:p>
          <a:p>
            <a:pPr algn="l"/>
            <a:r>
              <a:rPr lang="vi-VN" b="0" i="0" dirty="0">
                <a:solidFill>
                  <a:srgbClr val="373A3C"/>
                </a:solidFill>
                <a:effectLst/>
                <a:latin typeface="-apple-system"/>
              </a:rPr>
              <a:t>- Có sử dụng một số dịch vụ IoT (ThingSpark; Blynk;......)</a:t>
            </a:r>
          </a:p>
          <a:p>
            <a:pPr algn="l"/>
            <a:r>
              <a:rPr lang="vi-VN" b="0" i="0" dirty="0">
                <a:solidFill>
                  <a:srgbClr val="373A3C"/>
                </a:solidFill>
                <a:effectLst/>
                <a:latin typeface="-apple-system"/>
              </a:rPr>
              <a:t>- Điều khiển giọng nói; Lịch lập;....</a:t>
            </a:r>
          </a:p>
        </p:txBody>
      </p:sp>
    </p:spTree>
    <p:extLst>
      <p:ext uri="{BB962C8B-B14F-4D97-AF65-F5344CB8AC3E}">
        <p14:creationId xmlns:p14="http://schemas.microsoft.com/office/powerpoint/2010/main" val="24307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4D244A-77AC-3CC2-9E89-81298C6EB61A}"/>
              </a:ext>
            </a:extLst>
          </p:cNvPr>
          <p:cNvSpPr txBox="1"/>
          <p:nvPr/>
        </p:nvSpPr>
        <p:spPr>
          <a:xfrm>
            <a:off x="1335740" y="555812"/>
            <a:ext cx="5730864" cy="6186309"/>
          </a:xfrm>
          <a:prstGeom prst="rect">
            <a:avLst/>
          </a:prstGeom>
          <a:noFill/>
        </p:spPr>
        <p:txBody>
          <a:bodyPr wrap="none" rtlCol="0">
            <a:spAutoFit/>
          </a:bodyPr>
          <a:lstStyle/>
          <a:p>
            <a:r>
              <a:rPr lang="en-US" dirty="0" err="1"/>
              <a:t>Áp</a:t>
            </a:r>
            <a:r>
              <a:rPr lang="en-US" dirty="0"/>
              <a:t> dụng: </a:t>
            </a:r>
            <a:br>
              <a:rPr lang="en-US" dirty="0"/>
            </a:br>
            <a:r>
              <a:rPr lang="en-US" dirty="0"/>
              <a:t>- Thiết kế theo hướng </a:t>
            </a:r>
            <a:r>
              <a:rPr lang="en-US" dirty="0" err="1"/>
              <a:t>Bottom_Up</a:t>
            </a:r>
            <a:endParaRPr lang="en-US" dirty="0"/>
          </a:p>
          <a:p>
            <a:endParaRPr lang="en-US" dirty="0"/>
          </a:p>
          <a:p>
            <a:r>
              <a:rPr lang="en-US" dirty="0"/>
              <a:t>- Đặt tả </a:t>
            </a:r>
            <a:r>
              <a:rPr lang="en-US" dirty="0" err="1"/>
              <a:t>hệ</a:t>
            </a:r>
            <a:r>
              <a:rPr lang="en-US" dirty="0"/>
              <a:t> </a:t>
            </a:r>
            <a:r>
              <a:rPr lang="en-US" dirty="0" err="1"/>
              <a:t>thống</a:t>
            </a:r>
            <a:endParaRPr lang="en-US" dirty="0"/>
          </a:p>
          <a:p>
            <a:r>
              <a:rPr lang="en-US" dirty="0"/>
              <a:t>+ </a:t>
            </a:r>
            <a:r>
              <a:rPr lang="en-US" dirty="0" err="1"/>
              <a:t>Sơ</a:t>
            </a:r>
            <a:r>
              <a:rPr lang="en-US" dirty="0"/>
              <a:t> </a:t>
            </a:r>
            <a:r>
              <a:rPr lang="en-US" dirty="0" err="1"/>
              <a:t>đồ</a:t>
            </a:r>
            <a:endParaRPr lang="en-US" dirty="0"/>
          </a:p>
          <a:p>
            <a:r>
              <a:rPr lang="en-US" dirty="0"/>
              <a:t>+ Hình ảnh</a:t>
            </a:r>
          </a:p>
          <a:p>
            <a:endParaRPr lang="en-US" dirty="0"/>
          </a:p>
          <a:p>
            <a:r>
              <a:rPr lang="en-US" dirty="0"/>
              <a:t>- Biểu diễn </a:t>
            </a:r>
            <a:r>
              <a:rPr lang="en-US" dirty="0" err="1"/>
              <a:t>hệ</a:t>
            </a:r>
            <a:r>
              <a:rPr lang="en-US" dirty="0"/>
              <a:t> </a:t>
            </a:r>
            <a:r>
              <a:rPr lang="en-US" dirty="0" err="1"/>
              <a:t>thống</a:t>
            </a:r>
            <a:endParaRPr lang="en-US" dirty="0"/>
          </a:p>
          <a:p>
            <a:r>
              <a:rPr lang="en-US" dirty="0"/>
              <a:t>+ </a:t>
            </a:r>
            <a:r>
              <a:rPr lang="en-US" dirty="0" err="1"/>
              <a:t>Sơ</a:t>
            </a:r>
            <a:r>
              <a:rPr lang="en-US" dirty="0"/>
              <a:t> </a:t>
            </a:r>
            <a:r>
              <a:rPr lang="en-US" dirty="0" err="1"/>
              <a:t>đồ</a:t>
            </a:r>
            <a:r>
              <a:rPr lang="en-US" dirty="0"/>
              <a:t> khối</a:t>
            </a:r>
          </a:p>
          <a:p>
            <a:endParaRPr lang="en-US" dirty="0"/>
          </a:p>
          <a:p>
            <a:r>
              <a:rPr lang="en-US" dirty="0"/>
              <a:t>- 2 sensor, 2 chức </a:t>
            </a:r>
            <a:r>
              <a:rPr lang="en-US" dirty="0" err="1"/>
              <a:t>năng</a:t>
            </a:r>
            <a:r>
              <a:rPr lang="en-US" dirty="0"/>
              <a:t> (module)</a:t>
            </a:r>
          </a:p>
          <a:p>
            <a:endParaRPr lang="en-US" dirty="0"/>
          </a:p>
          <a:p>
            <a:r>
              <a:rPr lang="en-US" dirty="0"/>
              <a:t>- Sử dụng </a:t>
            </a:r>
            <a:r>
              <a:rPr lang="en-US" dirty="0" err="1"/>
              <a:t>giao</a:t>
            </a:r>
            <a:r>
              <a:rPr lang="en-US" dirty="0"/>
              <a:t> thức </a:t>
            </a:r>
            <a:r>
              <a:rPr lang="en-US" dirty="0" err="1"/>
              <a:t>kết</a:t>
            </a:r>
            <a:r>
              <a:rPr lang="en-US" dirty="0"/>
              <a:t> </a:t>
            </a:r>
            <a:r>
              <a:rPr lang="en-US" dirty="0" err="1"/>
              <a:t>nối</a:t>
            </a:r>
            <a:r>
              <a:rPr lang="en-US" dirty="0"/>
              <a:t>: UART, I2C, SPA</a:t>
            </a:r>
          </a:p>
          <a:p>
            <a:endParaRPr lang="en-US" dirty="0"/>
          </a:p>
          <a:p>
            <a:r>
              <a:rPr lang="en-US" dirty="0"/>
              <a:t>- Sử dụng thuật </a:t>
            </a:r>
            <a:r>
              <a:rPr lang="en-US" dirty="0" err="1"/>
              <a:t>toán</a:t>
            </a:r>
            <a:r>
              <a:rPr lang="en-US" dirty="0"/>
              <a:t> PID, và thuật </a:t>
            </a:r>
            <a:r>
              <a:rPr lang="en-US" dirty="0" err="1"/>
              <a:t>toán</a:t>
            </a:r>
            <a:r>
              <a:rPr lang="en-US" dirty="0"/>
              <a:t> điều </a:t>
            </a:r>
            <a:r>
              <a:rPr lang="en-US" dirty="0" err="1"/>
              <a:t>khiển</a:t>
            </a:r>
            <a:r>
              <a:rPr lang="en-US" dirty="0"/>
              <a:t> học máy</a:t>
            </a:r>
          </a:p>
          <a:p>
            <a:endParaRPr lang="en-US" dirty="0"/>
          </a:p>
          <a:p>
            <a:r>
              <a:rPr lang="vi-VN" dirty="0">
                <a:solidFill>
                  <a:srgbClr val="373A3C"/>
                </a:solidFill>
                <a:latin typeface="-apple-system"/>
              </a:rPr>
              <a:t>- C</a:t>
            </a:r>
            <a:r>
              <a:rPr lang="vi-VN" b="0" i="0" dirty="0">
                <a:solidFill>
                  <a:srgbClr val="373A3C"/>
                </a:solidFill>
                <a:effectLst/>
                <a:latin typeface="-apple-system"/>
              </a:rPr>
              <a:t>ó sử dụng một số dịch vụ IoT (ThingSpark; Blynk;......)</a:t>
            </a:r>
          </a:p>
          <a:p>
            <a:pPr marL="285750" indent="-285750">
              <a:buFontTx/>
              <a:buChar char="-"/>
            </a:pPr>
            <a:endParaRPr lang="en-US" b="0" i="0" dirty="0">
              <a:solidFill>
                <a:srgbClr val="373A3C"/>
              </a:solidFill>
              <a:effectLst/>
              <a:latin typeface="-apple-system"/>
            </a:endParaRPr>
          </a:p>
          <a:p>
            <a:pPr marL="285750" indent="-285750">
              <a:buFontTx/>
              <a:buChar char="-"/>
            </a:pPr>
            <a:r>
              <a:rPr lang="vi-VN" dirty="0">
                <a:solidFill>
                  <a:srgbClr val="373A3C"/>
                </a:solidFill>
                <a:latin typeface="-apple-system"/>
              </a:rPr>
              <a:t>Nâng cao: </a:t>
            </a:r>
            <a:r>
              <a:rPr lang="vi-VN" b="0" i="0" dirty="0">
                <a:solidFill>
                  <a:srgbClr val="FF0000"/>
                </a:solidFill>
                <a:effectLst/>
                <a:latin typeface="-apple-system"/>
              </a:rPr>
              <a:t>Điều khiển giọng nói</a:t>
            </a:r>
            <a:r>
              <a:rPr lang="vi-VN" b="0" i="0" dirty="0">
                <a:solidFill>
                  <a:srgbClr val="373A3C"/>
                </a:solidFill>
                <a:effectLst/>
                <a:latin typeface="-apple-system"/>
              </a:rPr>
              <a:t>; Lịch lập;....</a:t>
            </a:r>
          </a:p>
          <a:p>
            <a:pPr marL="285750" indent="-285750">
              <a:buFontTx/>
              <a:buChar char="-"/>
            </a:pPr>
            <a:endParaRPr lang="vi-VN" dirty="0">
              <a:solidFill>
                <a:srgbClr val="373A3C"/>
              </a:solidFill>
              <a:latin typeface="-apple-system"/>
            </a:endParaRPr>
          </a:p>
          <a:p>
            <a:pPr marL="285750" indent="-285750">
              <a:buFontTx/>
              <a:buChar char="-"/>
            </a:pPr>
            <a:r>
              <a:rPr lang="vi-VN" dirty="0">
                <a:solidFill>
                  <a:srgbClr val="373A3C"/>
                </a:solidFill>
                <a:latin typeface="-apple-system"/>
              </a:rPr>
              <a:t>Phân tích dữ liệu:</a:t>
            </a:r>
          </a:p>
          <a:p>
            <a:pPr lvl="1"/>
            <a:r>
              <a:rPr lang="vi-VN" dirty="0">
                <a:solidFill>
                  <a:srgbClr val="373A3C"/>
                </a:solidFill>
                <a:latin typeface="-apple-system"/>
              </a:rPr>
              <a:t>- </a:t>
            </a:r>
            <a:endParaRPr lang="vi-VN" dirty="0"/>
          </a:p>
        </p:txBody>
      </p:sp>
    </p:spTree>
    <p:extLst>
      <p:ext uri="{BB962C8B-B14F-4D97-AF65-F5344CB8AC3E}">
        <p14:creationId xmlns:p14="http://schemas.microsoft.com/office/powerpoint/2010/main" val="360197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509D8F6-3B1C-CE44-EAC0-34CB35D3F7BE}"/>
              </a:ext>
            </a:extLst>
          </p:cNvPr>
          <p:cNvGraphicFramePr/>
          <p:nvPr>
            <p:extLst>
              <p:ext uri="{D42A27DB-BD31-4B8C-83A1-F6EECF244321}">
                <p14:modId xmlns:p14="http://schemas.microsoft.com/office/powerpoint/2010/main" val="157518196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617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6B3D69-AE57-624A-1181-EB67B8CB7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458" y="1066924"/>
            <a:ext cx="3225122" cy="1881321"/>
          </a:xfrm>
          <a:prstGeom prst="rect">
            <a:avLst/>
          </a:prstGeom>
        </p:spPr>
      </p:pic>
      <p:pic>
        <p:nvPicPr>
          <p:cNvPr id="7" name="Picture 6">
            <a:extLst>
              <a:ext uri="{FF2B5EF4-FFF2-40B4-BE49-F238E27FC236}">
                <a16:creationId xmlns:a16="http://schemas.microsoft.com/office/drawing/2014/main" id="{D473D6AF-B057-722F-A853-7B56C1843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968" y="1385740"/>
            <a:ext cx="1434026" cy="1083101"/>
          </a:xfrm>
          <a:prstGeom prst="rect">
            <a:avLst/>
          </a:prstGeom>
        </p:spPr>
      </p:pic>
      <p:pic>
        <p:nvPicPr>
          <p:cNvPr id="9" name="Picture 8">
            <a:extLst>
              <a:ext uri="{FF2B5EF4-FFF2-40B4-BE49-F238E27FC236}">
                <a16:creationId xmlns:a16="http://schemas.microsoft.com/office/drawing/2014/main" id="{6ECF884D-372E-DAD3-90DE-9A6F1CC27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91" y="244130"/>
            <a:ext cx="4099320" cy="2978839"/>
          </a:xfrm>
          <a:prstGeom prst="rect">
            <a:avLst/>
          </a:prstGeom>
        </p:spPr>
      </p:pic>
      <p:sp>
        <p:nvSpPr>
          <p:cNvPr id="11" name="TextBox 10">
            <a:extLst>
              <a:ext uri="{FF2B5EF4-FFF2-40B4-BE49-F238E27FC236}">
                <a16:creationId xmlns:a16="http://schemas.microsoft.com/office/drawing/2014/main" id="{FA0B4961-ECFA-E40A-DC26-CE32E5CBDCE4}"/>
              </a:ext>
            </a:extLst>
          </p:cNvPr>
          <p:cNvSpPr txBox="1"/>
          <p:nvPr/>
        </p:nvSpPr>
        <p:spPr>
          <a:xfrm>
            <a:off x="9589418" y="2733351"/>
            <a:ext cx="1408825" cy="373203"/>
          </a:xfrm>
          <a:prstGeom prst="rect">
            <a:avLst/>
          </a:prstGeom>
          <a:noFill/>
        </p:spPr>
        <p:txBody>
          <a:bodyPr wrap="square">
            <a:spAutoFit/>
          </a:bodyPr>
          <a:lstStyle/>
          <a:p>
            <a:r>
              <a:rPr lang="vi-VN" dirty="0"/>
              <a:t>motor dc</a:t>
            </a:r>
          </a:p>
        </p:txBody>
      </p:sp>
      <p:sp>
        <p:nvSpPr>
          <p:cNvPr id="13" name="TextBox 12">
            <a:extLst>
              <a:ext uri="{FF2B5EF4-FFF2-40B4-BE49-F238E27FC236}">
                <a16:creationId xmlns:a16="http://schemas.microsoft.com/office/drawing/2014/main" id="{9057BE13-2C31-37FE-D1F4-E4B9EDD0C674}"/>
              </a:ext>
            </a:extLst>
          </p:cNvPr>
          <p:cNvSpPr txBox="1"/>
          <p:nvPr/>
        </p:nvSpPr>
        <p:spPr>
          <a:xfrm>
            <a:off x="1275666" y="3460379"/>
            <a:ext cx="2004862" cy="369332"/>
          </a:xfrm>
          <a:prstGeom prst="rect">
            <a:avLst/>
          </a:prstGeom>
          <a:noFill/>
        </p:spPr>
        <p:txBody>
          <a:bodyPr wrap="square">
            <a:spAutoFit/>
          </a:bodyPr>
          <a:lstStyle/>
          <a:p>
            <a:r>
              <a:rPr lang="vi-VN" dirty="0"/>
              <a:t>Arduino Uno Wifi</a:t>
            </a:r>
          </a:p>
        </p:txBody>
      </p:sp>
      <p:sp>
        <p:nvSpPr>
          <p:cNvPr id="14" name="TextBox 13">
            <a:extLst>
              <a:ext uri="{FF2B5EF4-FFF2-40B4-BE49-F238E27FC236}">
                <a16:creationId xmlns:a16="http://schemas.microsoft.com/office/drawing/2014/main" id="{266AC392-5EFD-A7B0-411C-93721A4DAFC7}"/>
              </a:ext>
            </a:extLst>
          </p:cNvPr>
          <p:cNvSpPr txBox="1"/>
          <p:nvPr/>
        </p:nvSpPr>
        <p:spPr>
          <a:xfrm>
            <a:off x="6459576" y="3219841"/>
            <a:ext cx="854791" cy="369332"/>
          </a:xfrm>
          <a:prstGeom prst="rect">
            <a:avLst/>
          </a:prstGeom>
          <a:noFill/>
        </p:spPr>
        <p:txBody>
          <a:bodyPr wrap="square">
            <a:spAutoFit/>
          </a:bodyPr>
          <a:lstStyle/>
          <a:p>
            <a:r>
              <a:rPr lang="vi-VN" dirty="0"/>
              <a:t>L298</a:t>
            </a:r>
          </a:p>
        </p:txBody>
      </p:sp>
      <p:sp>
        <p:nvSpPr>
          <p:cNvPr id="15" name="TextBox 14">
            <a:extLst>
              <a:ext uri="{FF2B5EF4-FFF2-40B4-BE49-F238E27FC236}">
                <a16:creationId xmlns:a16="http://schemas.microsoft.com/office/drawing/2014/main" id="{94726589-F413-8284-14BF-8B924A5FA1A5}"/>
              </a:ext>
            </a:extLst>
          </p:cNvPr>
          <p:cNvSpPr txBox="1"/>
          <p:nvPr/>
        </p:nvSpPr>
        <p:spPr>
          <a:xfrm>
            <a:off x="612742" y="4751109"/>
            <a:ext cx="3698448" cy="369332"/>
          </a:xfrm>
          <a:prstGeom prst="rect">
            <a:avLst/>
          </a:prstGeom>
          <a:noFill/>
        </p:spPr>
        <p:txBody>
          <a:bodyPr wrap="none" rtlCol="0">
            <a:spAutoFit/>
          </a:bodyPr>
          <a:lstStyle/>
          <a:p>
            <a:r>
              <a:rPr lang="vi-VN" dirty="0"/>
              <a:t>- Đo nồng độ CO2 trong không khí</a:t>
            </a:r>
          </a:p>
        </p:txBody>
      </p:sp>
    </p:spTree>
    <p:extLst>
      <p:ext uri="{BB962C8B-B14F-4D97-AF65-F5344CB8AC3E}">
        <p14:creationId xmlns:p14="http://schemas.microsoft.com/office/powerpoint/2010/main" val="256508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F771E9-F271-41C2-3E13-95A52357F141}"/>
              </a:ext>
            </a:extLst>
          </p:cNvPr>
          <p:cNvSpPr txBox="1"/>
          <p:nvPr/>
        </p:nvSpPr>
        <p:spPr>
          <a:xfrm>
            <a:off x="3047215" y="338202"/>
            <a:ext cx="6094428" cy="6186309"/>
          </a:xfrm>
          <a:prstGeom prst="rect">
            <a:avLst/>
          </a:prstGeom>
          <a:noFill/>
        </p:spPr>
        <p:txBody>
          <a:bodyPr wrap="square">
            <a:spAutoFit/>
          </a:bodyPr>
          <a:lstStyle/>
          <a:p>
            <a:pPr algn="l"/>
            <a:r>
              <a:rPr lang="vi-VN" b="0" i="0" dirty="0">
                <a:solidFill>
                  <a:srgbClr val="374151"/>
                </a:solidFill>
                <a:effectLst/>
                <a:latin typeface="Söhne"/>
              </a:rPr>
              <a:t>Việc lựa chọn giữa cảm biến nhiệt độ DHT11 và DHT22 phụ thuộc vào yêu cầu chính xác và phạm vi nhiệt độ mà bạn cần cho dự án của mình. Dưới đây là một số so sánh giữa hai cảm biến:</a:t>
            </a:r>
          </a:p>
          <a:p>
            <a:pPr algn="l"/>
            <a:r>
              <a:rPr lang="vi-VN" b="0" i="0" dirty="0">
                <a:solidFill>
                  <a:srgbClr val="374151"/>
                </a:solidFill>
                <a:effectLst/>
                <a:latin typeface="Söhne"/>
              </a:rPr>
              <a:t>DHT11:</a:t>
            </a:r>
          </a:p>
          <a:p>
            <a:pPr algn="l">
              <a:buFont typeface="Arial" panose="020B0604020202020204" pitchFamily="34" charset="0"/>
              <a:buChar char="•"/>
            </a:pPr>
            <a:r>
              <a:rPr lang="vi-VN" b="0" i="0" dirty="0">
                <a:solidFill>
                  <a:srgbClr val="374151"/>
                </a:solidFill>
                <a:effectLst/>
                <a:latin typeface="Söhne"/>
              </a:rPr>
              <a:t>Phạm vi nhiệt độ: 0°C đến 50°C</a:t>
            </a:r>
          </a:p>
          <a:p>
            <a:pPr algn="l">
              <a:buFont typeface="Arial" panose="020B0604020202020204" pitchFamily="34" charset="0"/>
              <a:buChar char="•"/>
            </a:pPr>
            <a:r>
              <a:rPr lang="vi-VN" b="0" i="0" dirty="0">
                <a:solidFill>
                  <a:srgbClr val="374151"/>
                </a:solidFill>
                <a:effectLst/>
                <a:latin typeface="Söhne"/>
              </a:rPr>
              <a:t>Độ chính xác nhiệt độ: ±2°C</a:t>
            </a:r>
          </a:p>
          <a:p>
            <a:pPr algn="l">
              <a:buFont typeface="Arial" panose="020B0604020202020204" pitchFamily="34" charset="0"/>
              <a:buChar char="•"/>
            </a:pPr>
            <a:r>
              <a:rPr lang="vi-VN" b="0" i="0" dirty="0">
                <a:solidFill>
                  <a:srgbClr val="374151"/>
                </a:solidFill>
                <a:effectLst/>
                <a:latin typeface="Söhne"/>
              </a:rPr>
              <a:t>Phạm vi độ ẩm: 20% đến 90%</a:t>
            </a:r>
          </a:p>
          <a:p>
            <a:pPr algn="l">
              <a:buFont typeface="Arial" panose="020B0604020202020204" pitchFamily="34" charset="0"/>
              <a:buChar char="•"/>
            </a:pPr>
            <a:r>
              <a:rPr lang="vi-VN" b="0" i="0" dirty="0">
                <a:solidFill>
                  <a:srgbClr val="374151"/>
                </a:solidFill>
                <a:effectLst/>
                <a:latin typeface="Söhne"/>
              </a:rPr>
              <a:t>Độ chính xác độ ẩm: ±5%</a:t>
            </a:r>
          </a:p>
          <a:p>
            <a:pPr algn="l">
              <a:buFont typeface="Arial" panose="020B0604020202020204" pitchFamily="34" charset="0"/>
              <a:buChar char="•"/>
            </a:pPr>
            <a:r>
              <a:rPr lang="vi-VN" b="0" i="0" dirty="0">
                <a:solidFill>
                  <a:srgbClr val="374151"/>
                </a:solidFill>
                <a:effectLst/>
                <a:latin typeface="Söhne"/>
              </a:rPr>
              <a:t>Tốc độ đọc dữ liệu chậm hơn DHT22</a:t>
            </a:r>
          </a:p>
          <a:p>
            <a:pPr algn="l">
              <a:buFont typeface="Arial" panose="020B0604020202020204" pitchFamily="34" charset="0"/>
              <a:buChar char="•"/>
            </a:pPr>
            <a:r>
              <a:rPr lang="vi-VN" b="0" i="0" dirty="0">
                <a:solidFill>
                  <a:srgbClr val="374151"/>
                </a:solidFill>
                <a:effectLst/>
                <a:latin typeface="Söhne"/>
              </a:rPr>
              <a:t>Rẻ hơn DHT22</a:t>
            </a:r>
          </a:p>
          <a:p>
            <a:pPr algn="l"/>
            <a:r>
              <a:rPr lang="vi-VN" b="0" i="0" dirty="0">
                <a:solidFill>
                  <a:srgbClr val="374151"/>
                </a:solidFill>
                <a:effectLst/>
                <a:latin typeface="Söhne"/>
              </a:rPr>
              <a:t>DHT22 (còn gọi là AM2302):</a:t>
            </a:r>
          </a:p>
          <a:p>
            <a:pPr algn="l">
              <a:buFont typeface="Arial" panose="020B0604020202020204" pitchFamily="34" charset="0"/>
              <a:buChar char="•"/>
            </a:pPr>
            <a:r>
              <a:rPr lang="vi-VN" b="0" i="0" dirty="0">
                <a:solidFill>
                  <a:srgbClr val="374151"/>
                </a:solidFill>
                <a:effectLst/>
                <a:latin typeface="Söhne"/>
              </a:rPr>
              <a:t>Phạm vi nhiệt độ: -40°C đến 80°C</a:t>
            </a:r>
          </a:p>
          <a:p>
            <a:pPr algn="l">
              <a:buFont typeface="Arial" panose="020B0604020202020204" pitchFamily="34" charset="0"/>
              <a:buChar char="•"/>
            </a:pPr>
            <a:r>
              <a:rPr lang="vi-VN" b="0" i="0" dirty="0">
                <a:solidFill>
                  <a:srgbClr val="374151"/>
                </a:solidFill>
                <a:effectLst/>
                <a:latin typeface="Söhne"/>
              </a:rPr>
              <a:t>Độ chính xác nhiệt độ: ±0.5°C</a:t>
            </a:r>
          </a:p>
          <a:p>
            <a:pPr algn="l">
              <a:buFont typeface="Arial" panose="020B0604020202020204" pitchFamily="34" charset="0"/>
              <a:buChar char="•"/>
            </a:pPr>
            <a:r>
              <a:rPr lang="vi-VN" b="0" i="0" dirty="0">
                <a:solidFill>
                  <a:srgbClr val="374151"/>
                </a:solidFill>
                <a:effectLst/>
                <a:latin typeface="Söhne"/>
              </a:rPr>
              <a:t>Phạm vi độ ẩm: 0% đến 100%</a:t>
            </a:r>
          </a:p>
          <a:p>
            <a:pPr algn="l">
              <a:buFont typeface="Arial" panose="020B0604020202020204" pitchFamily="34" charset="0"/>
              <a:buChar char="•"/>
            </a:pPr>
            <a:r>
              <a:rPr lang="vi-VN" b="0" i="0" dirty="0">
                <a:solidFill>
                  <a:srgbClr val="374151"/>
                </a:solidFill>
                <a:effectLst/>
                <a:latin typeface="Söhne"/>
              </a:rPr>
              <a:t>Độ chính xác độ ẩm: ±2%</a:t>
            </a:r>
          </a:p>
          <a:p>
            <a:pPr algn="l">
              <a:buFont typeface="Arial" panose="020B0604020202020204" pitchFamily="34" charset="0"/>
              <a:buChar char="•"/>
            </a:pPr>
            <a:r>
              <a:rPr lang="vi-VN" b="0" i="0" dirty="0">
                <a:solidFill>
                  <a:srgbClr val="374151"/>
                </a:solidFill>
                <a:effectLst/>
                <a:latin typeface="Söhne"/>
              </a:rPr>
              <a:t>Tốc độ đọc dữ liệu nhanh hơn DHT11</a:t>
            </a:r>
          </a:p>
          <a:p>
            <a:pPr algn="l">
              <a:buFont typeface="Arial" panose="020B0604020202020204" pitchFamily="34" charset="0"/>
              <a:buChar char="•"/>
            </a:pPr>
            <a:r>
              <a:rPr lang="vi-VN" b="0" i="0" dirty="0">
                <a:solidFill>
                  <a:srgbClr val="374151"/>
                </a:solidFill>
                <a:effectLst/>
                <a:latin typeface="Söhne"/>
              </a:rPr>
              <a:t>Đắt hơn DHT11</a:t>
            </a:r>
          </a:p>
          <a:p>
            <a:pPr algn="l"/>
            <a:r>
              <a:rPr lang="vi-VN" b="0" i="0" dirty="0">
                <a:solidFill>
                  <a:srgbClr val="374151"/>
                </a:solidFill>
                <a:effectLst/>
                <a:latin typeface="Söhne"/>
              </a:rPr>
              <a:t>Nếu bạn cần độ chính xác cao hơn, phạm vi nhiệt độ rộng hơn và độ ẩm tốt hơn, bạn nên chọn DHT22. Tuy nhiên, nếu bạn không cần độ chính xác cao và muốn tiết kiệm chi phí, DHT11 sẽ là lựa chọn phù hợp.</a:t>
            </a:r>
          </a:p>
        </p:txBody>
      </p:sp>
      <p:sp>
        <p:nvSpPr>
          <p:cNvPr id="4" name="TextBox 3">
            <a:extLst>
              <a:ext uri="{FF2B5EF4-FFF2-40B4-BE49-F238E27FC236}">
                <a16:creationId xmlns:a16="http://schemas.microsoft.com/office/drawing/2014/main" id="{D2091823-D6A3-44E5-8492-2DCD683741B0}"/>
              </a:ext>
            </a:extLst>
          </p:cNvPr>
          <p:cNvSpPr txBox="1"/>
          <p:nvPr/>
        </p:nvSpPr>
        <p:spPr>
          <a:xfrm>
            <a:off x="716280" y="3154680"/>
            <a:ext cx="1159292" cy="923330"/>
          </a:xfrm>
          <a:prstGeom prst="rect">
            <a:avLst/>
          </a:prstGeom>
          <a:noFill/>
        </p:spPr>
        <p:txBody>
          <a:bodyPr wrap="none" rtlCol="0">
            <a:spAutoFit/>
          </a:bodyPr>
          <a:lstStyle/>
          <a:p>
            <a:r>
              <a:rPr lang="vi-VN" dirty="0"/>
              <a:t>MQ- 75%</a:t>
            </a:r>
            <a:br>
              <a:rPr lang="vi-VN" dirty="0"/>
            </a:br>
            <a:r>
              <a:rPr lang="vi-VN" dirty="0"/>
              <a:t>Temp: 30</a:t>
            </a:r>
          </a:p>
          <a:p>
            <a:r>
              <a:rPr lang="vi-VN" dirty="0"/>
              <a:t>Humi: 70</a:t>
            </a:r>
          </a:p>
        </p:txBody>
      </p:sp>
    </p:spTree>
    <p:extLst>
      <p:ext uri="{BB962C8B-B14F-4D97-AF65-F5344CB8AC3E}">
        <p14:creationId xmlns:p14="http://schemas.microsoft.com/office/powerpoint/2010/main" val="20542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FD9CD1-0149-223C-821A-52DA092C5EBF}"/>
              </a:ext>
            </a:extLst>
          </p:cNvPr>
          <p:cNvSpPr txBox="1"/>
          <p:nvPr/>
        </p:nvSpPr>
        <p:spPr>
          <a:xfrm>
            <a:off x="973318" y="893637"/>
            <a:ext cx="6094428" cy="3416320"/>
          </a:xfrm>
          <a:prstGeom prst="rect">
            <a:avLst/>
          </a:prstGeom>
          <a:noFill/>
        </p:spPr>
        <p:txBody>
          <a:bodyPr wrap="square">
            <a:spAutoFit/>
          </a:bodyPr>
          <a:lstStyle/>
          <a:p>
            <a:pPr algn="l"/>
            <a:r>
              <a:rPr lang="vi-VN" b="0" i="0" dirty="0">
                <a:solidFill>
                  <a:srgbClr val="374151"/>
                </a:solidFill>
                <a:effectLst/>
                <a:latin typeface="Söhne"/>
              </a:rPr>
              <a:t>Trong trường hợp của đề tài vườn thông minh, bạn nên sử dụng cảm biến DHT22. Lý do là DHT22 cung cấp độ chính xác cao hơn, phạm vi nhiệt độ rộng hơn và độ ẩm tốt hơn so với DHT11.</a:t>
            </a:r>
          </a:p>
          <a:p>
            <a:pPr algn="l"/>
            <a:r>
              <a:rPr lang="vi-VN" b="0" i="0" dirty="0">
                <a:solidFill>
                  <a:srgbClr val="374151"/>
                </a:solidFill>
                <a:effectLst/>
                <a:latin typeface="Söhne"/>
              </a:rPr>
              <a:t>Với một môi trường trồng cây, việc theo dõi chính xác nhiệt độ và độ ẩm quan trọng để đảm bảo sự phát triển tốt của cây trồng. DHT22 sẽ giúp bạn có dữ liệu chính xác hơn để điều chỉnh điều kiện môi trường và tối ưu hóa quá trình chăm sóc cây trồng.</a:t>
            </a:r>
          </a:p>
          <a:p>
            <a:pPr algn="l"/>
            <a:r>
              <a:rPr lang="vi-VN" b="0" i="0" dirty="0">
                <a:solidFill>
                  <a:srgbClr val="374151"/>
                </a:solidFill>
                <a:effectLst/>
                <a:latin typeface="Söhne"/>
              </a:rPr>
              <a:t>Dù DHT22 có giá cao hơn DHT11, nhưng trong trường hợp này, lợi ích mà bạn nhận được từ việc sử dụng DHT22 sẽ xứng đáng với chi phí bỏ ra.</a:t>
            </a:r>
          </a:p>
        </p:txBody>
      </p:sp>
    </p:spTree>
    <p:extLst>
      <p:ext uri="{BB962C8B-B14F-4D97-AF65-F5344CB8AC3E}">
        <p14:creationId xmlns:p14="http://schemas.microsoft.com/office/powerpoint/2010/main" val="113573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ạt thông gió công suất 0.55 đến 1.1 kw">
            <a:extLst>
              <a:ext uri="{FF2B5EF4-FFF2-40B4-BE49-F238E27FC236}">
                <a16:creationId xmlns:a16="http://schemas.microsoft.com/office/drawing/2014/main" id="{CB461141-DFC1-6173-C644-9A0AF3EDD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575" y="1400175"/>
            <a:ext cx="147637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Graphical user interface, text, application&#10;&#10;Description automatically generated">
            <a:extLst>
              <a:ext uri="{FF2B5EF4-FFF2-40B4-BE49-F238E27FC236}">
                <a16:creationId xmlns:a16="http://schemas.microsoft.com/office/drawing/2014/main" id="{CB7A5F05-9EBB-C98E-C037-09B36B68BF7B}"/>
              </a:ext>
            </a:extLst>
          </p:cNvPr>
          <p:cNvPicPr>
            <a:picLocks noChangeAspect="1"/>
          </p:cNvPicPr>
          <p:nvPr/>
        </p:nvPicPr>
        <p:blipFill rotWithShape="1">
          <a:blip r:embed="rId3">
            <a:extLst>
              <a:ext uri="{28A0092B-C50C-407E-A947-70E740481C1C}">
                <a14:useLocalDpi xmlns:a14="http://schemas.microsoft.com/office/drawing/2010/main" val="0"/>
              </a:ext>
            </a:extLst>
          </a:blip>
          <a:srcRect l="-510" t="13362" r="510" b="23510"/>
          <a:stretch/>
        </p:blipFill>
        <p:spPr>
          <a:xfrm>
            <a:off x="186821" y="315953"/>
            <a:ext cx="2333499" cy="920691"/>
          </a:xfrm>
          <a:prstGeom prst="rect">
            <a:avLst/>
          </a:prstGeom>
        </p:spPr>
      </p:pic>
      <p:pic>
        <p:nvPicPr>
          <p:cNvPr id="1028" name="Picture 4">
            <a:extLst>
              <a:ext uri="{FF2B5EF4-FFF2-40B4-BE49-F238E27FC236}">
                <a16:creationId xmlns:a16="http://schemas.microsoft.com/office/drawing/2014/main" id="{F3049D55-118E-0B7B-23B1-83AA8F110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58" y="315953"/>
            <a:ext cx="2874408" cy="809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ùng Phuy Nhựa 200 Lít Chất Lượng Giá Rẻ Số #1 - Nhựa Việt Tiến">
            <a:extLst>
              <a:ext uri="{FF2B5EF4-FFF2-40B4-BE49-F238E27FC236}">
                <a16:creationId xmlns:a16="http://schemas.microsoft.com/office/drawing/2014/main" id="{7AF3510E-BF78-8B32-9A1B-23F31176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54" y="2762250"/>
            <a:ext cx="2107066"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áy bơm nước dân dụng - Máy bơm nước Italy">
            <a:extLst>
              <a:ext uri="{FF2B5EF4-FFF2-40B4-BE49-F238E27FC236}">
                <a16:creationId xmlns:a16="http://schemas.microsoft.com/office/drawing/2014/main" id="{C91431FF-07DC-CDEA-ADA7-B0B784E939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 y="4646593"/>
            <a:ext cx="2107066" cy="14833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con&#10;&#10;Description automatically generated">
            <a:extLst>
              <a:ext uri="{FF2B5EF4-FFF2-40B4-BE49-F238E27FC236}">
                <a16:creationId xmlns:a16="http://schemas.microsoft.com/office/drawing/2014/main" id="{C83D600B-6D4E-3291-FF0F-0119E8104166}"/>
              </a:ext>
            </a:extLst>
          </p:cNvPr>
          <p:cNvPicPr>
            <a:picLocks noChangeAspect="1"/>
          </p:cNvPicPr>
          <p:nvPr/>
        </p:nvPicPr>
        <p:blipFill rotWithShape="1">
          <a:blip r:embed="rId7">
            <a:extLst>
              <a:ext uri="{28A0092B-C50C-407E-A947-70E740481C1C}">
                <a14:useLocalDpi xmlns:a14="http://schemas.microsoft.com/office/drawing/2010/main" val="0"/>
              </a:ext>
            </a:extLst>
          </a:blip>
          <a:srcRect l="13938" t="15619" r="14557" b="12175"/>
          <a:stretch/>
        </p:blipFill>
        <p:spPr>
          <a:xfrm>
            <a:off x="568109" y="1400175"/>
            <a:ext cx="1570922" cy="1189763"/>
          </a:xfrm>
          <a:prstGeom prst="rect">
            <a:avLst/>
          </a:prstGeom>
        </p:spPr>
      </p:pic>
    </p:spTree>
    <p:extLst>
      <p:ext uri="{BB962C8B-B14F-4D97-AF65-F5344CB8AC3E}">
        <p14:creationId xmlns:p14="http://schemas.microsoft.com/office/powerpoint/2010/main" val="3054358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542</Words>
  <Application>Microsoft Office PowerPoint</Application>
  <PresentationFormat>Widescreen</PresentationFormat>
  <Paragraphs>56</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 Tho Nguyen</dc:creator>
  <cp:lastModifiedBy>Huu Tho Nguyen</cp:lastModifiedBy>
  <cp:revision>1</cp:revision>
  <dcterms:created xsi:type="dcterms:W3CDTF">2023-04-14T07:46:19Z</dcterms:created>
  <dcterms:modified xsi:type="dcterms:W3CDTF">2023-04-24T08:53:38Z</dcterms:modified>
</cp:coreProperties>
</file>