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  <p:sldMasterId id="2147484028" r:id="rId2"/>
  </p:sldMasterIdLst>
  <p:notesMasterIdLst>
    <p:notesMasterId r:id="rId28"/>
  </p:notesMasterIdLst>
  <p:handoutMasterIdLst>
    <p:handoutMasterId r:id="rId29"/>
  </p:handoutMasterIdLst>
  <p:sldIdLst>
    <p:sldId id="257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6" r:id="rId15"/>
    <p:sldId id="404" r:id="rId16"/>
    <p:sldId id="405" r:id="rId17"/>
    <p:sldId id="407" r:id="rId18"/>
    <p:sldId id="411" r:id="rId19"/>
    <p:sldId id="412" r:id="rId20"/>
    <p:sldId id="413" r:id="rId21"/>
    <p:sldId id="414" r:id="rId22"/>
    <p:sldId id="415" r:id="rId23"/>
    <p:sldId id="417" r:id="rId24"/>
    <p:sldId id="409" r:id="rId25"/>
    <p:sldId id="410" r:id="rId26"/>
    <p:sldId id="37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9E2"/>
    <a:srgbClr val="F27ABF"/>
    <a:srgbClr val="DE92D3"/>
    <a:srgbClr val="F260E1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 showGuides="1">
      <p:cViewPr varScale="1">
        <p:scale>
          <a:sx n="66" d="100"/>
          <a:sy n="66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2344B-E4CA-450A-B315-5DA305C9F3E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229B-EBA0-4B65-92E3-1EBAA8F0F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B9E5-DCF5-4043-BDED-255BC9D8D48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EEB49-4305-45F2-9D82-FB70A9EE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0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7585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1110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5580184" y="342900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886092" y="111013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886092" y="3429000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12358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20"/>
          </p:nvPr>
        </p:nvSpPr>
        <p:spPr>
          <a:xfrm>
            <a:off x="3031958" y="-1"/>
            <a:ext cx="3064043" cy="685800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303195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22"/>
          </p:nvPr>
        </p:nvSpPr>
        <p:spPr>
          <a:xfrm>
            <a:off x="9127959" y="-2"/>
            <a:ext cx="3064043" cy="685800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23"/>
          </p:nvPr>
        </p:nvSpPr>
        <p:spPr>
          <a:xfrm>
            <a:off x="6096001" y="-1"/>
            <a:ext cx="3031958" cy="685800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9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2823411" cy="203892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0"/>
          </p:nvPr>
        </p:nvSpPr>
        <p:spPr>
          <a:xfrm>
            <a:off x="2823411" y="0"/>
            <a:ext cx="3593431" cy="4028143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4028143"/>
            <a:ext cx="6416842" cy="282262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22"/>
          </p:nvPr>
        </p:nvSpPr>
        <p:spPr>
          <a:xfrm>
            <a:off x="0" y="2038922"/>
            <a:ext cx="2823411" cy="198922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8425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2983329" y="2870200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7"/>
          </p:nvPr>
        </p:nvSpPr>
        <p:spPr>
          <a:xfrm>
            <a:off x="5035966" y="2870199"/>
            <a:ext cx="2052637" cy="31606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9" y="817562"/>
            <a:ext cx="4105274" cy="2052637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20"/>
          </p:nvPr>
        </p:nvSpPr>
        <p:spPr>
          <a:xfrm>
            <a:off x="7088601" y="817562"/>
            <a:ext cx="2052637" cy="314483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3953523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7" y="1900885"/>
            <a:ext cx="2052637" cy="206943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6707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5035964" y="817561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7" y="3962401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817560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8" y="2869235"/>
            <a:ext cx="2052637" cy="31625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24"/>
          </p:nvPr>
        </p:nvSpPr>
        <p:spPr>
          <a:xfrm>
            <a:off x="7088601" y="2869235"/>
            <a:ext cx="2052637" cy="3162597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25"/>
          </p:nvPr>
        </p:nvSpPr>
        <p:spPr>
          <a:xfrm>
            <a:off x="2983327" y="818233"/>
            <a:ext cx="2052637" cy="206943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9513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204574" y="1162466"/>
            <a:ext cx="3290386" cy="44279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5160084" y="173663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5403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892429" y="229095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3237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/>
          <p:cNvSpPr>
            <a:spLocks noGrp="1"/>
          </p:cNvSpPr>
          <p:nvPr>
            <p:ph type="pic" sz="quarter" idx="12"/>
          </p:nvPr>
        </p:nvSpPr>
        <p:spPr>
          <a:xfrm>
            <a:off x="8517819" y="1925083"/>
            <a:ext cx="1871831" cy="3274209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39972" y="1532490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0625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780421" y="1341469"/>
            <a:ext cx="2261937" cy="40581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8333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2"/>
          </p:nvPr>
        </p:nvSpPr>
        <p:spPr>
          <a:xfrm>
            <a:off x="5158565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3"/>
          </p:nvPr>
        </p:nvSpPr>
        <p:spPr>
          <a:xfrm>
            <a:off x="8239508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077622" y="2079716"/>
            <a:ext cx="1881115" cy="324247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56817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93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8117115" y="2217821"/>
            <a:ext cx="2422297" cy="2422442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700464" y="1359656"/>
            <a:ext cx="2258274" cy="40399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59589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25352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99056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28847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3269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313057" y="122715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83386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342705" y="0"/>
            <a:ext cx="7374503" cy="393055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8384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34848" y="2654905"/>
            <a:ext cx="3290082" cy="420309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12978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408891" y="1058594"/>
            <a:ext cx="5783109" cy="428309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58824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751606" y="2869351"/>
            <a:ext cx="6689558" cy="398864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16583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1443631"/>
            <a:ext cx="5703376" cy="381505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79167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112042" y="1877447"/>
            <a:ext cx="4684295" cy="296726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58283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02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tTriangl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01282"/>
      </p:ext>
    </p:extLst>
  </p:cSld>
  <p:clrMapOvr>
    <a:masterClrMapping/>
  </p:clrMapOvr>
  <p:transition spd="slow">
    <p:wip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86416"/>
      </p:ext>
    </p:extLst>
  </p:cSld>
  <p:clrMapOvr>
    <a:masterClrMapping/>
  </p:clrMapOvr>
  <p:transition spd="slow">
    <p:wip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4611687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08286"/>
      </p:ext>
    </p:extLst>
  </p:cSld>
  <p:clrMapOvr>
    <a:masterClrMapping/>
  </p:clrMapOvr>
  <p:transition spd="slow">
    <p:wip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078469" y="2511830"/>
            <a:ext cx="8216198" cy="1857613"/>
          </a:xfrm>
          <a:custGeom>
            <a:avLst/>
            <a:gdLst>
              <a:gd name="connsiteX0" fmla="*/ 5542864 w 8216198"/>
              <a:gd name="connsiteY0" fmla="*/ 374084 h 1857613"/>
              <a:gd name="connsiteX1" fmla="*/ 5334042 w 8216198"/>
              <a:gd name="connsiteY1" fmla="*/ 421486 h 1857613"/>
              <a:gd name="connsiteX2" fmla="*/ 5185433 w 8216198"/>
              <a:gd name="connsiteY2" fmla="*/ 545754 h 1857613"/>
              <a:gd name="connsiteX3" fmla="*/ 5095756 w 8216198"/>
              <a:gd name="connsiteY3" fmla="*/ 721266 h 1857613"/>
              <a:gd name="connsiteX4" fmla="*/ 5066291 w 8216198"/>
              <a:gd name="connsiteY4" fmla="*/ 922401 h 1857613"/>
              <a:gd name="connsiteX5" fmla="*/ 5097037 w 8216198"/>
              <a:gd name="connsiteY5" fmla="*/ 1126097 h 1857613"/>
              <a:gd name="connsiteX6" fmla="*/ 5187996 w 8216198"/>
              <a:gd name="connsiteY6" fmla="*/ 1301610 h 1857613"/>
              <a:gd name="connsiteX7" fmla="*/ 5337886 w 8216198"/>
              <a:gd name="connsiteY7" fmla="*/ 1424597 h 1857613"/>
              <a:gd name="connsiteX8" fmla="*/ 5542864 w 8216198"/>
              <a:gd name="connsiteY8" fmla="*/ 1470717 h 1857613"/>
              <a:gd name="connsiteX9" fmla="*/ 5752966 w 8216198"/>
              <a:gd name="connsiteY9" fmla="*/ 1422034 h 1857613"/>
              <a:gd name="connsiteX10" fmla="*/ 5901576 w 8216198"/>
              <a:gd name="connsiteY10" fmla="*/ 1295204 h 1857613"/>
              <a:gd name="connsiteX11" fmla="*/ 5989972 w 8216198"/>
              <a:gd name="connsiteY11" fmla="*/ 1118411 h 1857613"/>
              <a:gd name="connsiteX12" fmla="*/ 6019438 w 8216198"/>
              <a:gd name="connsiteY12" fmla="*/ 917276 h 1857613"/>
              <a:gd name="connsiteX13" fmla="*/ 5988691 w 8216198"/>
              <a:gd name="connsiteY13" fmla="*/ 713579 h 1857613"/>
              <a:gd name="connsiteX14" fmla="*/ 5896451 w 8216198"/>
              <a:gd name="connsiteY14" fmla="*/ 539348 h 1857613"/>
              <a:gd name="connsiteX15" fmla="*/ 5746561 w 8216198"/>
              <a:gd name="connsiteY15" fmla="*/ 418923 h 1857613"/>
              <a:gd name="connsiteX16" fmla="*/ 5542864 w 8216198"/>
              <a:gd name="connsiteY16" fmla="*/ 374084 h 1857613"/>
              <a:gd name="connsiteX17" fmla="*/ 6512319 w 8216198"/>
              <a:gd name="connsiteY17" fmla="*/ 10248 h 1857613"/>
              <a:gd name="connsiteX18" fmla="*/ 6968395 w 8216198"/>
              <a:gd name="connsiteY18" fmla="*/ 10248 h 1857613"/>
              <a:gd name="connsiteX19" fmla="*/ 7360415 w 8216198"/>
              <a:gd name="connsiteY19" fmla="*/ 845534 h 1857613"/>
              <a:gd name="connsiteX20" fmla="*/ 7757560 w 8216198"/>
              <a:gd name="connsiteY20" fmla="*/ 10248 h 1857613"/>
              <a:gd name="connsiteX21" fmla="*/ 8216198 w 8216198"/>
              <a:gd name="connsiteY21" fmla="*/ 10248 h 1857613"/>
              <a:gd name="connsiteX22" fmla="*/ 7567955 w 8216198"/>
              <a:gd name="connsiteY22" fmla="*/ 1209370 h 1857613"/>
              <a:gd name="connsiteX23" fmla="*/ 7567955 w 8216198"/>
              <a:gd name="connsiteY23" fmla="*/ 1829428 h 1857613"/>
              <a:gd name="connsiteX24" fmla="*/ 7150313 w 8216198"/>
              <a:gd name="connsiteY24" fmla="*/ 1829428 h 1857613"/>
              <a:gd name="connsiteX25" fmla="*/ 7150313 w 8216198"/>
              <a:gd name="connsiteY25" fmla="*/ 1204245 h 1857613"/>
              <a:gd name="connsiteX26" fmla="*/ 3994194 w 8216198"/>
              <a:gd name="connsiteY26" fmla="*/ 10248 h 1857613"/>
              <a:gd name="connsiteX27" fmla="*/ 4414400 w 8216198"/>
              <a:gd name="connsiteY27" fmla="*/ 10248 h 1857613"/>
              <a:gd name="connsiteX28" fmla="*/ 4414400 w 8216198"/>
              <a:gd name="connsiteY28" fmla="*/ 935212 h 1857613"/>
              <a:gd name="connsiteX29" fmla="*/ 4392621 w 8216198"/>
              <a:gd name="connsiteY29" fmla="*/ 1313140 h 1857613"/>
              <a:gd name="connsiteX30" fmla="*/ 4297818 w 8216198"/>
              <a:gd name="connsiteY30" fmla="*/ 1603952 h 1857613"/>
              <a:gd name="connsiteX31" fmla="*/ 4083873 w 8216198"/>
              <a:gd name="connsiteY31" fmla="*/ 1790995 h 1857613"/>
              <a:gd name="connsiteX32" fmla="*/ 3707226 w 8216198"/>
              <a:gd name="connsiteY32" fmla="*/ 1857613 h 1857613"/>
              <a:gd name="connsiteX33" fmla="*/ 3312643 w 8216198"/>
              <a:gd name="connsiteY33" fmla="*/ 1744875 h 1857613"/>
              <a:gd name="connsiteX34" fmla="*/ 3404884 w 8216198"/>
              <a:gd name="connsiteY34" fmla="*/ 1401537 h 1857613"/>
              <a:gd name="connsiteX35" fmla="*/ 3513777 w 8216198"/>
              <a:gd name="connsiteY35" fmla="*/ 1452781 h 1857613"/>
              <a:gd name="connsiteX36" fmla="*/ 3707226 w 8216198"/>
              <a:gd name="connsiteY36" fmla="*/ 1483528 h 1857613"/>
              <a:gd name="connsiteX37" fmla="*/ 3858396 w 8216198"/>
              <a:gd name="connsiteY37" fmla="*/ 1451500 h 1857613"/>
              <a:gd name="connsiteX38" fmla="*/ 3945512 w 8216198"/>
              <a:gd name="connsiteY38" fmla="*/ 1352854 h 1857613"/>
              <a:gd name="connsiteX39" fmla="*/ 3985227 w 8216198"/>
              <a:gd name="connsiteY39" fmla="*/ 1182466 h 1857613"/>
              <a:gd name="connsiteX40" fmla="*/ 3994194 w 8216198"/>
              <a:gd name="connsiteY40" fmla="*/ 935212 h 1857613"/>
              <a:gd name="connsiteX41" fmla="*/ 1533525 w 8216198"/>
              <a:gd name="connsiteY41" fmla="*/ 10248 h 1857613"/>
              <a:gd name="connsiteX42" fmla="*/ 1861490 w 8216198"/>
              <a:gd name="connsiteY42" fmla="*/ 10248 h 1857613"/>
              <a:gd name="connsiteX43" fmla="*/ 2709586 w 8216198"/>
              <a:gd name="connsiteY43" fmla="*/ 1078696 h 1857613"/>
              <a:gd name="connsiteX44" fmla="*/ 2709586 w 8216198"/>
              <a:gd name="connsiteY44" fmla="*/ 10248 h 1857613"/>
              <a:gd name="connsiteX45" fmla="*/ 3129792 w 8216198"/>
              <a:gd name="connsiteY45" fmla="*/ 10248 h 1857613"/>
              <a:gd name="connsiteX46" fmla="*/ 3129792 w 8216198"/>
              <a:gd name="connsiteY46" fmla="*/ 1829428 h 1857613"/>
              <a:gd name="connsiteX47" fmla="*/ 2791577 w 8216198"/>
              <a:gd name="connsiteY47" fmla="*/ 1829428 h 1857613"/>
              <a:gd name="connsiteX48" fmla="*/ 1953730 w 8216198"/>
              <a:gd name="connsiteY48" fmla="*/ 789165 h 1857613"/>
              <a:gd name="connsiteX49" fmla="*/ 1953730 w 8216198"/>
              <a:gd name="connsiteY49" fmla="*/ 1829428 h 1857613"/>
              <a:gd name="connsiteX50" fmla="*/ 1533525 w 8216198"/>
              <a:gd name="connsiteY50" fmla="*/ 1829428 h 1857613"/>
              <a:gd name="connsiteX51" fmla="*/ 0 w 8216198"/>
              <a:gd name="connsiteY51" fmla="*/ 10248 h 1857613"/>
              <a:gd name="connsiteX52" fmla="*/ 1255491 w 8216198"/>
              <a:gd name="connsiteY52" fmla="*/ 10248 h 1857613"/>
              <a:gd name="connsiteX53" fmla="*/ 1255491 w 8216198"/>
              <a:gd name="connsiteY53" fmla="*/ 379209 h 1857613"/>
              <a:gd name="connsiteX54" fmla="*/ 420205 w 8216198"/>
              <a:gd name="connsiteY54" fmla="*/ 379209 h 1857613"/>
              <a:gd name="connsiteX55" fmla="*/ 420205 w 8216198"/>
              <a:gd name="connsiteY55" fmla="*/ 732796 h 1857613"/>
              <a:gd name="connsiteX56" fmla="*/ 1137628 w 8216198"/>
              <a:gd name="connsiteY56" fmla="*/ 732796 h 1857613"/>
              <a:gd name="connsiteX57" fmla="*/ 1137628 w 8216198"/>
              <a:gd name="connsiteY57" fmla="*/ 1073572 h 1857613"/>
              <a:gd name="connsiteX58" fmla="*/ 420205 w 8216198"/>
              <a:gd name="connsiteY58" fmla="*/ 1073572 h 1857613"/>
              <a:gd name="connsiteX59" fmla="*/ 420205 w 8216198"/>
              <a:gd name="connsiteY59" fmla="*/ 1460468 h 1857613"/>
              <a:gd name="connsiteX60" fmla="*/ 1278551 w 8216198"/>
              <a:gd name="connsiteY60" fmla="*/ 1460468 h 1857613"/>
              <a:gd name="connsiteX61" fmla="*/ 1278551 w 8216198"/>
              <a:gd name="connsiteY61" fmla="*/ 1829428 h 1857613"/>
              <a:gd name="connsiteX62" fmla="*/ 0 w 8216198"/>
              <a:gd name="connsiteY62" fmla="*/ 1829428 h 1857613"/>
              <a:gd name="connsiteX63" fmla="*/ 5547989 w 8216198"/>
              <a:gd name="connsiteY63" fmla="*/ 0 h 1857613"/>
              <a:gd name="connsiteX64" fmla="*/ 5916949 w 8216198"/>
              <a:gd name="connsiteY64" fmla="*/ 79428 h 1857613"/>
              <a:gd name="connsiteX65" fmla="*/ 6201356 w 8216198"/>
              <a:gd name="connsiteY65" fmla="*/ 289531 h 1857613"/>
              <a:gd name="connsiteX66" fmla="*/ 6383273 w 8216198"/>
              <a:gd name="connsiteY66" fmla="*/ 586749 h 1857613"/>
              <a:gd name="connsiteX67" fmla="*/ 6447329 w 8216198"/>
              <a:gd name="connsiteY67" fmla="*/ 924963 h 1857613"/>
              <a:gd name="connsiteX68" fmla="*/ 6379430 w 8216198"/>
              <a:gd name="connsiteY68" fmla="*/ 1270863 h 1857613"/>
              <a:gd name="connsiteX69" fmla="*/ 6191107 w 8216198"/>
              <a:gd name="connsiteY69" fmla="*/ 1564238 h 1857613"/>
              <a:gd name="connsiteX70" fmla="*/ 5904138 w 8216198"/>
              <a:gd name="connsiteY70" fmla="*/ 1767935 h 1857613"/>
              <a:gd name="connsiteX71" fmla="*/ 5540302 w 8216198"/>
              <a:gd name="connsiteY71" fmla="*/ 1844801 h 1857613"/>
              <a:gd name="connsiteX72" fmla="*/ 5171341 w 8216198"/>
              <a:gd name="connsiteY72" fmla="*/ 1765373 h 1857613"/>
              <a:gd name="connsiteX73" fmla="*/ 4886935 w 8216198"/>
              <a:gd name="connsiteY73" fmla="*/ 1556551 h 1857613"/>
              <a:gd name="connsiteX74" fmla="*/ 4703735 w 8216198"/>
              <a:gd name="connsiteY74" fmla="*/ 1260614 h 1857613"/>
              <a:gd name="connsiteX75" fmla="*/ 4638399 w 8216198"/>
              <a:gd name="connsiteY75" fmla="*/ 917276 h 1857613"/>
              <a:gd name="connsiteX76" fmla="*/ 4706298 w 8216198"/>
              <a:gd name="connsiteY76" fmla="*/ 571376 h 1857613"/>
              <a:gd name="connsiteX77" fmla="*/ 4895902 w 8216198"/>
              <a:gd name="connsiteY77" fmla="*/ 278001 h 1857613"/>
              <a:gd name="connsiteX78" fmla="*/ 5184153 w 8216198"/>
              <a:gd name="connsiteY78" fmla="*/ 75585 h 1857613"/>
              <a:gd name="connsiteX79" fmla="*/ 5547989 w 8216198"/>
              <a:gd name="connsiteY79" fmla="*/ 0 h 185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216198" h="1857613">
                <a:moveTo>
                  <a:pt x="5542864" y="374084"/>
                </a:moveTo>
                <a:cubicBezTo>
                  <a:pt x="5462581" y="374084"/>
                  <a:pt x="5392974" y="389885"/>
                  <a:pt x="5334042" y="421486"/>
                </a:cubicBezTo>
                <a:cubicBezTo>
                  <a:pt x="5275112" y="453086"/>
                  <a:pt x="5225575" y="494509"/>
                  <a:pt x="5185433" y="545754"/>
                </a:cubicBezTo>
                <a:cubicBezTo>
                  <a:pt x="5145292" y="596998"/>
                  <a:pt x="5115400" y="655502"/>
                  <a:pt x="5095756" y="721266"/>
                </a:cubicBezTo>
                <a:cubicBezTo>
                  <a:pt x="5076112" y="787030"/>
                  <a:pt x="5066291" y="854075"/>
                  <a:pt x="5066291" y="922401"/>
                </a:cubicBezTo>
                <a:cubicBezTo>
                  <a:pt x="5066291" y="992435"/>
                  <a:pt x="5076539" y="1060334"/>
                  <a:pt x="5097037" y="1126097"/>
                </a:cubicBezTo>
                <a:cubicBezTo>
                  <a:pt x="5117535" y="1191861"/>
                  <a:pt x="5147855" y="1250365"/>
                  <a:pt x="5187996" y="1301610"/>
                </a:cubicBezTo>
                <a:cubicBezTo>
                  <a:pt x="5228138" y="1352854"/>
                  <a:pt x="5278101" y="1393850"/>
                  <a:pt x="5337886" y="1424597"/>
                </a:cubicBezTo>
                <a:cubicBezTo>
                  <a:pt x="5397672" y="1455343"/>
                  <a:pt x="5465997" y="1470717"/>
                  <a:pt x="5542864" y="1470717"/>
                </a:cubicBezTo>
                <a:cubicBezTo>
                  <a:pt x="5623147" y="1470717"/>
                  <a:pt x="5693181" y="1454489"/>
                  <a:pt x="5752966" y="1422034"/>
                </a:cubicBezTo>
                <a:cubicBezTo>
                  <a:pt x="5812752" y="1389580"/>
                  <a:pt x="5862288" y="1347303"/>
                  <a:pt x="5901576" y="1295204"/>
                </a:cubicBezTo>
                <a:cubicBezTo>
                  <a:pt x="5940863" y="1243106"/>
                  <a:pt x="5970329" y="1184175"/>
                  <a:pt x="5989972" y="1118411"/>
                </a:cubicBezTo>
                <a:cubicBezTo>
                  <a:pt x="6009616" y="1052647"/>
                  <a:pt x="6019438" y="985602"/>
                  <a:pt x="6019438" y="917276"/>
                </a:cubicBezTo>
                <a:cubicBezTo>
                  <a:pt x="6019438" y="847242"/>
                  <a:pt x="6009189" y="779343"/>
                  <a:pt x="5988691" y="713579"/>
                </a:cubicBezTo>
                <a:cubicBezTo>
                  <a:pt x="5968193" y="647815"/>
                  <a:pt x="5937447" y="589738"/>
                  <a:pt x="5896451" y="539348"/>
                </a:cubicBezTo>
                <a:cubicBezTo>
                  <a:pt x="5855455" y="488957"/>
                  <a:pt x="5805492" y="448816"/>
                  <a:pt x="5746561" y="418923"/>
                </a:cubicBezTo>
                <a:cubicBezTo>
                  <a:pt x="5687629" y="389031"/>
                  <a:pt x="5619731" y="374084"/>
                  <a:pt x="5542864" y="374084"/>
                </a:cubicBezTo>
                <a:close/>
                <a:moveTo>
                  <a:pt x="6512319" y="10248"/>
                </a:moveTo>
                <a:lnTo>
                  <a:pt x="6968395" y="10248"/>
                </a:lnTo>
                <a:lnTo>
                  <a:pt x="7360415" y="845534"/>
                </a:lnTo>
                <a:lnTo>
                  <a:pt x="7757560" y="10248"/>
                </a:lnTo>
                <a:lnTo>
                  <a:pt x="8216198" y="10248"/>
                </a:lnTo>
                <a:lnTo>
                  <a:pt x="7567955" y="1209370"/>
                </a:lnTo>
                <a:lnTo>
                  <a:pt x="7567955" y="1829428"/>
                </a:lnTo>
                <a:lnTo>
                  <a:pt x="7150313" y="1829428"/>
                </a:lnTo>
                <a:lnTo>
                  <a:pt x="7150313" y="1204245"/>
                </a:lnTo>
                <a:close/>
                <a:moveTo>
                  <a:pt x="3994194" y="10248"/>
                </a:moveTo>
                <a:lnTo>
                  <a:pt x="4414400" y="10248"/>
                </a:lnTo>
                <a:lnTo>
                  <a:pt x="4414400" y="935212"/>
                </a:lnTo>
                <a:cubicBezTo>
                  <a:pt x="4414400" y="1073572"/>
                  <a:pt x="4407140" y="1199548"/>
                  <a:pt x="4392621" y="1313140"/>
                </a:cubicBezTo>
                <a:cubicBezTo>
                  <a:pt x="4378101" y="1426732"/>
                  <a:pt x="4346500" y="1523669"/>
                  <a:pt x="4297818" y="1603952"/>
                </a:cubicBezTo>
                <a:cubicBezTo>
                  <a:pt x="4249136" y="1684235"/>
                  <a:pt x="4177820" y="1746583"/>
                  <a:pt x="4083873" y="1790995"/>
                </a:cubicBezTo>
                <a:cubicBezTo>
                  <a:pt x="3989924" y="1835407"/>
                  <a:pt x="3864375" y="1857613"/>
                  <a:pt x="3707226" y="1857613"/>
                </a:cubicBezTo>
                <a:cubicBezTo>
                  <a:pt x="3553492" y="1857613"/>
                  <a:pt x="3421964" y="1820033"/>
                  <a:pt x="3312643" y="1744875"/>
                </a:cubicBezTo>
                <a:lnTo>
                  <a:pt x="3404884" y="1401537"/>
                </a:lnTo>
                <a:cubicBezTo>
                  <a:pt x="3421964" y="1415202"/>
                  <a:pt x="3458263" y="1432283"/>
                  <a:pt x="3513777" y="1452781"/>
                </a:cubicBezTo>
                <a:cubicBezTo>
                  <a:pt x="3569292" y="1473279"/>
                  <a:pt x="3633775" y="1483528"/>
                  <a:pt x="3707226" y="1483528"/>
                </a:cubicBezTo>
                <a:cubicBezTo>
                  <a:pt x="3770428" y="1483528"/>
                  <a:pt x="3820817" y="1472852"/>
                  <a:pt x="3858396" y="1451500"/>
                </a:cubicBezTo>
                <a:cubicBezTo>
                  <a:pt x="3895976" y="1430148"/>
                  <a:pt x="3925015" y="1397266"/>
                  <a:pt x="3945512" y="1352854"/>
                </a:cubicBezTo>
                <a:cubicBezTo>
                  <a:pt x="3966010" y="1308442"/>
                  <a:pt x="3979249" y="1251646"/>
                  <a:pt x="3985227" y="1182466"/>
                </a:cubicBezTo>
                <a:cubicBezTo>
                  <a:pt x="3991205" y="1113286"/>
                  <a:pt x="3994194" y="1030868"/>
                  <a:pt x="3994194" y="935212"/>
                </a:cubicBezTo>
                <a:close/>
                <a:moveTo>
                  <a:pt x="1533525" y="10248"/>
                </a:moveTo>
                <a:lnTo>
                  <a:pt x="1861490" y="10248"/>
                </a:lnTo>
                <a:lnTo>
                  <a:pt x="2709586" y="1078696"/>
                </a:lnTo>
                <a:lnTo>
                  <a:pt x="2709586" y="10248"/>
                </a:lnTo>
                <a:lnTo>
                  <a:pt x="3129792" y="10248"/>
                </a:lnTo>
                <a:lnTo>
                  <a:pt x="3129792" y="1829428"/>
                </a:lnTo>
                <a:lnTo>
                  <a:pt x="2791577" y="1829428"/>
                </a:lnTo>
                <a:lnTo>
                  <a:pt x="1953730" y="789165"/>
                </a:lnTo>
                <a:lnTo>
                  <a:pt x="1953730" y="1829428"/>
                </a:lnTo>
                <a:lnTo>
                  <a:pt x="1533525" y="1829428"/>
                </a:lnTo>
                <a:close/>
                <a:moveTo>
                  <a:pt x="0" y="10248"/>
                </a:moveTo>
                <a:lnTo>
                  <a:pt x="1255491" y="10248"/>
                </a:lnTo>
                <a:lnTo>
                  <a:pt x="1255491" y="379209"/>
                </a:lnTo>
                <a:lnTo>
                  <a:pt x="420205" y="379209"/>
                </a:lnTo>
                <a:lnTo>
                  <a:pt x="420205" y="732796"/>
                </a:lnTo>
                <a:lnTo>
                  <a:pt x="1137628" y="732796"/>
                </a:lnTo>
                <a:lnTo>
                  <a:pt x="1137628" y="1073572"/>
                </a:lnTo>
                <a:lnTo>
                  <a:pt x="420205" y="1073572"/>
                </a:lnTo>
                <a:lnTo>
                  <a:pt x="420205" y="1460468"/>
                </a:lnTo>
                <a:lnTo>
                  <a:pt x="1278551" y="1460468"/>
                </a:lnTo>
                <a:lnTo>
                  <a:pt x="1278551" y="1829428"/>
                </a:lnTo>
                <a:lnTo>
                  <a:pt x="0" y="1829428"/>
                </a:lnTo>
                <a:close/>
                <a:moveTo>
                  <a:pt x="5547989" y="0"/>
                </a:moveTo>
                <a:cubicBezTo>
                  <a:pt x="5682933" y="0"/>
                  <a:pt x="5805919" y="26476"/>
                  <a:pt x="5916949" y="79428"/>
                </a:cubicBezTo>
                <a:cubicBezTo>
                  <a:pt x="6027979" y="132381"/>
                  <a:pt x="6122781" y="202415"/>
                  <a:pt x="6201356" y="289531"/>
                </a:cubicBezTo>
                <a:cubicBezTo>
                  <a:pt x="6279931" y="376647"/>
                  <a:pt x="6340570" y="475719"/>
                  <a:pt x="6383273" y="586749"/>
                </a:cubicBezTo>
                <a:cubicBezTo>
                  <a:pt x="6425977" y="697779"/>
                  <a:pt x="6447329" y="810517"/>
                  <a:pt x="6447329" y="924963"/>
                </a:cubicBezTo>
                <a:cubicBezTo>
                  <a:pt x="6447329" y="1044533"/>
                  <a:pt x="6424697" y="1159833"/>
                  <a:pt x="6379430" y="1270863"/>
                </a:cubicBezTo>
                <a:cubicBezTo>
                  <a:pt x="6334165" y="1381893"/>
                  <a:pt x="6271390" y="1479684"/>
                  <a:pt x="6191107" y="1564238"/>
                </a:cubicBezTo>
                <a:cubicBezTo>
                  <a:pt x="6110824" y="1648791"/>
                  <a:pt x="6015168" y="1716690"/>
                  <a:pt x="5904138" y="1767935"/>
                </a:cubicBezTo>
                <a:cubicBezTo>
                  <a:pt x="5793108" y="1819179"/>
                  <a:pt x="5671830" y="1844801"/>
                  <a:pt x="5540302" y="1844801"/>
                </a:cubicBezTo>
                <a:cubicBezTo>
                  <a:pt x="5405358" y="1844801"/>
                  <a:pt x="5282372" y="1818325"/>
                  <a:pt x="5171341" y="1765373"/>
                </a:cubicBezTo>
                <a:cubicBezTo>
                  <a:pt x="5060312" y="1712420"/>
                  <a:pt x="4965510" y="1642813"/>
                  <a:pt x="4886935" y="1556551"/>
                </a:cubicBezTo>
                <a:cubicBezTo>
                  <a:pt x="4808359" y="1470290"/>
                  <a:pt x="4747293" y="1371644"/>
                  <a:pt x="4703735" y="1260614"/>
                </a:cubicBezTo>
                <a:cubicBezTo>
                  <a:pt x="4660178" y="1149584"/>
                  <a:pt x="4638399" y="1035138"/>
                  <a:pt x="4638399" y="917276"/>
                </a:cubicBezTo>
                <a:cubicBezTo>
                  <a:pt x="4638399" y="797706"/>
                  <a:pt x="4661032" y="682405"/>
                  <a:pt x="4706298" y="571376"/>
                </a:cubicBezTo>
                <a:cubicBezTo>
                  <a:pt x="4751564" y="460346"/>
                  <a:pt x="4814765" y="362554"/>
                  <a:pt x="4895902" y="278001"/>
                </a:cubicBezTo>
                <a:cubicBezTo>
                  <a:pt x="4977040" y="193448"/>
                  <a:pt x="5073123" y="125976"/>
                  <a:pt x="5184153" y="75585"/>
                </a:cubicBezTo>
                <a:cubicBezTo>
                  <a:pt x="5295183" y="25195"/>
                  <a:pt x="5416461" y="0"/>
                  <a:pt x="55479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1482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715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44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28702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62226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602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6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342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2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5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4976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6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4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32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4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0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6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3096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8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2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3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235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96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821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87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1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09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425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21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930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4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4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583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884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2537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11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49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4895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27379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402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3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9230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5057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0856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1847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235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6639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9214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0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16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168391"/>
      </p:ext>
    </p:extLst>
  </p:cSld>
  <p:clrMapOvr>
    <a:masterClrMapping/>
  </p:clrMapOvr>
  <p:transition spd="slow"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3774395" y="1969620"/>
            <a:ext cx="4763757" cy="1077277"/>
          </a:xfrm>
          <a:custGeom>
            <a:avLst/>
            <a:gdLst>
              <a:gd name="connsiteX0" fmla="*/ 3206801 w 4763757"/>
              <a:gd name="connsiteY0" fmla="*/ 216941 h 1077277"/>
              <a:gd name="connsiteX1" fmla="*/ 3085700 w 4763757"/>
              <a:gd name="connsiteY1" fmla="*/ 244430 h 1077277"/>
              <a:gd name="connsiteX2" fmla="*/ 2999518 w 4763757"/>
              <a:gd name="connsiteY2" fmla="*/ 316496 h 1077277"/>
              <a:gd name="connsiteX3" fmla="*/ 2947511 w 4763757"/>
              <a:gd name="connsiteY3" fmla="*/ 418280 h 1077277"/>
              <a:gd name="connsiteX4" fmla="*/ 2930424 w 4763757"/>
              <a:gd name="connsiteY4" fmla="*/ 534924 h 1077277"/>
              <a:gd name="connsiteX5" fmla="*/ 2948254 w 4763757"/>
              <a:gd name="connsiteY5" fmla="*/ 653053 h 1077277"/>
              <a:gd name="connsiteX6" fmla="*/ 3001004 w 4763757"/>
              <a:gd name="connsiteY6" fmla="*/ 754837 h 1077277"/>
              <a:gd name="connsiteX7" fmla="*/ 3087929 w 4763757"/>
              <a:gd name="connsiteY7" fmla="*/ 826160 h 1077277"/>
              <a:gd name="connsiteX8" fmla="*/ 3206801 w 4763757"/>
              <a:gd name="connsiteY8" fmla="*/ 852906 h 1077277"/>
              <a:gd name="connsiteX9" fmla="*/ 3328645 w 4763757"/>
              <a:gd name="connsiteY9" fmla="*/ 824674 h 1077277"/>
              <a:gd name="connsiteX10" fmla="*/ 3414827 w 4763757"/>
              <a:gd name="connsiteY10" fmla="*/ 751122 h 1077277"/>
              <a:gd name="connsiteX11" fmla="*/ 3466091 w 4763757"/>
              <a:gd name="connsiteY11" fmla="*/ 648595 h 1077277"/>
              <a:gd name="connsiteX12" fmla="*/ 3483178 w 4763757"/>
              <a:gd name="connsiteY12" fmla="*/ 531952 h 1077277"/>
              <a:gd name="connsiteX13" fmla="*/ 3465348 w 4763757"/>
              <a:gd name="connsiteY13" fmla="*/ 413823 h 1077277"/>
              <a:gd name="connsiteX14" fmla="*/ 3411855 w 4763757"/>
              <a:gd name="connsiteY14" fmla="*/ 312782 h 1077277"/>
              <a:gd name="connsiteX15" fmla="*/ 3324930 w 4763757"/>
              <a:gd name="connsiteY15" fmla="*/ 242944 h 1077277"/>
              <a:gd name="connsiteX16" fmla="*/ 3206801 w 4763757"/>
              <a:gd name="connsiteY16" fmla="*/ 216941 h 1077277"/>
              <a:gd name="connsiteX17" fmla="*/ 3775634 w 4763757"/>
              <a:gd name="connsiteY17" fmla="*/ 5943 h 1077277"/>
              <a:gd name="connsiteX18" fmla="*/ 4040125 w 4763757"/>
              <a:gd name="connsiteY18" fmla="*/ 5943 h 1077277"/>
              <a:gd name="connsiteX19" fmla="*/ 4267467 w 4763757"/>
              <a:gd name="connsiteY19" fmla="*/ 490347 h 1077277"/>
              <a:gd name="connsiteX20" fmla="*/ 4497782 w 4763757"/>
              <a:gd name="connsiteY20" fmla="*/ 5943 h 1077277"/>
              <a:gd name="connsiteX21" fmla="*/ 4763757 w 4763757"/>
              <a:gd name="connsiteY21" fmla="*/ 5943 h 1077277"/>
              <a:gd name="connsiteX22" fmla="*/ 4387825 w 4763757"/>
              <a:gd name="connsiteY22" fmla="*/ 701344 h 1077277"/>
              <a:gd name="connsiteX23" fmla="*/ 4387825 w 4763757"/>
              <a:gd name="connsiteY23" fmla="*/ 1060932 h 1077277"/>
              <a:gd name="connsiteX24" fmla="*/ 4145623 w 4763757"/>
              <a:gd name="connsiteY24" fmla="*/ 1060932 h 1077277"/>
              <a:gd name="connsiteX25" fmla="*/ 4145623 w 4763757"/>
              <a:gd name="connsiteY25" fmla="*/ 698373 h 1077277"/>
              <a:gd name="connsiteX26" fmla="*/ 2309927 w 4763757"/>
              <a:gd name="connsiteY26" fmla="*/ 5943 h 1077277"/>
              <a:gd name="connsiteX27" fmla="*/ 2553615 w 4763757"/>
              <a:gd name="connsiteY27" fmla="*/ 5943 h 1077277"/>
              <a:gd name="connsiteX28" fmla="*/ 2553615 w 4763757"/>
              <a:gd name="connsiteY28" fmla="*/ 542353 h 1077277"/>
              <a:gd name="connsiteX29" fmla="*/ 2540985 w 4763757"/>
              <a:gd name="connsiteY29" fmla="*/ 761523 h 1077277"/>
              <a:gd name="connsiteX30" fmla="*/ 2486006 w 4763757"/>
              <a:gd name="connsiteY30" fmla="*/ 930173 h 1077277"/>
              <a:gd name="connsiteX31" fmla="*/ 2361934 w 4763757"/>
              <a:gd name="connsiteY31" fmla="*/ 1038644 h 1077277"/>
              <a:gd name="connsiteX32" fmla="*/ 2143506 w 4763757"/>
              <a:gd name="connsiteY32" fmla="*/ 1077277 h 1077277"/>
              <a:gd name="connsiteX33" fmla="*/ 1914678 w 4763757"/>
              <a:gd name="connsiteY33" fmla="*/ 1011898 h 1077277"/>
              <a:gd name="connsiteX34" fmla="*/ 1968170 w 4763757"/>
              <a:gd name="connsiteY34" fmla="*/ 812787 h 1077277"/>
              <a:gd name="connsiteX35" fmla="*/ 2031321 w 4763757"/>
              <a:gd name="connsiteY35" fmla="*/ 842505 h 1077277"/>
              <a:gd name="connsiteX36" fmla="*/ 2143506 w 4763757"/>
              <a:gd name="connsiteY36" fmla="*/ 860336 h 1077277"/>
              <a:gd name="connsiteX37" fmla="*/ 2231175 w 4763757"/>
              <a:gd name="connsiteY37" fmla="*/ 841762 h 1077277"/>
              <a:gd name="connsiteX38" fmla="*/ 2281695 w 4763757"/>
              <a:gd name="connsiteY38" fmla="*/ 784555 h 1077277"/>
              <a:gd name="connsiteX39" fmla="*/ 2304727 w 4763757"/>
              <a:gd name="connsiteY39" fmla="*/ 685742 h 1077277"/>
              <a:gd name="connsiteX40" fmla="*/ 2309927 w 4763757"/>
              <a:gd name="connsiteY40" fmla="*/ 542353 h 1077277"/>
              <a:gd name="connsiteX41" fmla="*/ 885825 w 4763757"/>
              <a:gd name="connsiteY41" fmla="*/ 5943 h 1077277"/>
              <a:gd name="connsiteX42" fmla="*/ 1076021 w 4763757"/>
              <a:gd name="connsiteY42" fmla="*/ 5943 h 1077277"/>
              <a:gd name="connsiteX43" fmla="*/ 1567853 w 4763757"/>
              <a:gd name="connsiteY43" fmla="*/ 625563 h 1077277"/>
              <a:gd name="connsiteX44" fmla="*/ 1567853 w 4763757"/>
              <a:gd name="connsiteY44" fmla="*/ 5943 h 1077277"/>
              <a:gd name="connsiteX45" fmla="*/ 1811541 w 4763757"/>
              <a:gd name="connsiteY45" fmla="*/ 5943 h 1077277"/>
              <a:gd name="connsiteX46" fmla="*/ 1811541 w 4763757"/>
              <a:gd name="connsiteY46" fmla="*/ 1060932 h 1077277"/>
              <a:gd name="connsiteX47" fmla="*/ 1615402 w 4763757"/>
              <a:gd name="connsiteY47" fmla="*/ 1060932 h 1077277"/>
              <a:gd name="connsiteX48" fmla="*/ 1129513 w 4763757"/>
              <a:gd name="connsiteY48" fmla="*/ 457657 h 1077277"/>
              <a:gd name="connsiteX49" fmla="*/ 1129513 w 4763757"/>
              <a:gd name="connsiteY49" fmla="*/ 1060932 h 1077277"/>
              <a:gd name="connsiteX50" fmla="*/ 885825 w 4763757"/>
              <a:gd name="connsiteY50" fmla="*/ 1060932 h 1077277"/>
              <a:gd name="connsiteX51" fmla="*/ 0 w 4763757"/>
              <a:gd name="connsiteY51" fmla="*/ 5943 h 1077277"/>
              <a:gd name="connsiteX52" fmla="*/ 728091 w 4763757"/>
              <a:gd name="connsiteY52" fmla="*/ 5943 h 1077277"/>
              <a:gd name="connsiteX53" fmla="*/ 728091 w 4763757"/>
              <a:gd name="connsiteY53" fmla="*/ 219913 h 1077277"/>
              <a:gd name="connsiteX54" fmla="*/ 243688 w 4763757"/>
              <a:gd name="connsiteY54" fmla="*/ 219913 h 1077277"/>
              <a:gd name="connsiteX55" fmla="*/ 243688 w 4763757"/>
              <a:gd name="connsiteY55" fmla="*/ 424967 h 1077277"/>
              <a:gd name="connsiteX56" fmla="*/ 659740 w 4763757"/>
              <a:gd name="connsiteY56" fmla="*/ 424967 h 1077277"/>
              <a:gd name="connsiteX57" fmla="*/ 659740 w 4763757"/>
              <a:gd name="connsiteY57" fmla="*/ 622592 h 1077277"/>
              <a:gd name="connsiteX58" fmla="*/ 243688 w 4763757"/>
              <a:gd name="connsiteY58" fmla="*/ 622592 h 1077277"/>
              <a:gd name="connsiteX59" fmla="*/ 243688 w 4763757"/>
              <a:gd name="connsiteY59" fmla="*/ 846963 h 1077277"/>
              <a:gd name="connsiteX60" fmla="*/ 741465 w 4763757"/>
              <a:gd name="connsiteY60" fmla="*/ 846963 h 1077277"/>
              <a:gd name="connsiteX61" fmla="*/ 741465 w 4763757"/>
              <a:gd name="connsiteY61" fmla="*/ 1060932 h 1077277"/>
              <a:gd name="connsiteX62" fmla="*/ 0 w 4763757"/>
              <a:gd name="connsiteY62" fmla="*/ 1060932 h 1077277"/>
              <a:gd name="connsiteX63" fmla="*/ 3209773 w 4763757"/>
              <a:gd name="connsiteY63" fmla="*/ 0 h 1077277"/>
              <a:gd name="connsiteX64" fmla="*/ 3423743 w 4763757"/>
              <a:gd name="connsiteY64" fmla="*/ 46062 h 1077277"/>
              <a:gd name="connsiteX65" fmla="*/ 3588678 w 4763757"/>
              <a:gd name="connsiteY65" fmla="*/ 167906 h 1077277"/>
              <a:gd name="connsiteX66" fmla="*/ 3694176 w 4763757"/>
              <a:gd name="connsiteY66" fmla="*/ 340271 h 1077277"/>
              <a:gd name="connsiteX67" fmla="*/ 3731324 w 4763757"/>
              <a:gd name="connsiteY67" fmla="*/ 536409 h 1077277"/>
              <a:gd name="connsiteX68" fmla="*/ 3691947 w 4763757"/>
              <a:gd name="connsiteY68" fmla="*/ 737006 h 1077277"/>
              <a:gd name="connsiteX69" fmla="*/ 3582734 w 4763757"/>
              <a:gd name="connsiteY69" fmla="*/ 907142 h 1077277"/>
              <a:gd name="connsiteX70" fmla="*/ 3416313 w 4763757"/>
              <a:gd name="connsiteY70" fmla="*/ 1025271 h 1077277"/>
              <a:gd name="connsiteX71" fmla="*/ 3205315 w 4763757"/>
              <a:gd name="connsiteY71" fmla="*/ 1069848 h 1077277"/>
              <a:gd name="connsiteX72" fmla="*/ 2991346 w 4763757"/>
              <a:gd name="connsiteY72" fmla="*/ 1023785 h 1077277"/>
              <a:gd name="connsiteX73" fmla="*/ 2826411 w 4763757"/>
              <a:gd name="connsiteY73" fmla="*/ 902684 h 1077277"/>
              <a:gd name="connsiteX74" fmla="*/ 2720169 w 4763757"/>
              <a:gd name="connsiteY74" fmla="*/ 731062 h 1077277"/>
              <a:gd name="connsiteX75" fmla="*/ 2682279 w 4763757"/>
              <a:gd name="connsiteY75" fmla="*/ 531952 h 1077277"/>
              <a:gd name="connsiteX76" fmla="*/ 2721655 w 4763757"/>
              <a:gd name="connsiteY76" fmla="*/ 331355 h 1077277"/>
              <a:gd name="connsiteX77" fmla="*/ 2831611 w 4763757"/>
              <a:gd name="connsiteY77" fmla="*/ 161220 h 1077277"/>
              <a:gd name="connsiteX78" fmla="*/ 2998775 w 4763757"/>
              <a:gd name="connsiteY78" fmla="*/ 43834 h 1077277"/>
              <a:gd name="connsiteX79" fmla="*/ 3209773 w 4763757"/>
              <a:gd name="connsiteY79" fmla="*/ 0 h 10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63757" h="1077277">
                <a:moveTo>
                  <a:pt x="3206801" y="216941"/>
                </a:moveTo>
                <a:cubicBezTo>
                  <a:pt x="3160243" y="216941"/>
                  <a:pt x="3119876" y="226104"/>
                  <a:pt x="3085700" y="244430"/>
                </a:cubicBezTo>
                <a:cubicBezTo>
                  <a:pt x="3051525" y="262756"/>
                  <a:pt x="3022797" y="286778"/>
                  <a:pt x="2999518" y="316496"/>
                </a:cubicBezTo>
                <a:cubicBezTo>
                  <a:pt x="2976239" y="346214"/>
                  <a:pt x="2958904" y="380142"/>
                  <a:pt x="2947511" y="418280"/>
                </a:cubicBezTo>
                <a:cubicBezTo>
                  <a:pt x="2936120" y="456419"/>
                  <a:pt x="2930424" y="495300"/>
                  <a:pt x="2930424" y="534924"/>
                </a:cubicBezTo>
                <a:cubicBezTo>
                  <a:pt x="2930424" y="575538"/>
                  <a:pt x="2936367" y="614914"/>
                  <a:pt x="2948254" y="653053"/>
                </a:cubicBezTo>
                <a:cubicBezTo>
                  <a:pt x="2960142" y="691191"/>
                  <a:pt x="2977725" y="725119"/>
                  <a:pt x="3001004" y="754837"/>
                </a:cubicBezTo>
                <a:cubicBezTo>
                  <a:pt x="3024283" y="784555"/>
                  <a:pt x="3053258" y="808329"/>
                  <a:pt x="3087929" y="826160"/>
                </a:cubicBezTo>
                <a:cubicBezTo>
                  <a:pt x="3122600" y="843991"/>
                  <a:pt x="3162224" y="852906"/>
                  <a:pt x="3206801" y="852906"/>
                </a:cubicBezTo>
                <a:cubicBezTo>
                  <a:pt x="3253360" y="852906"/>
                  <a:pt x="3293974" y="843495"/>
                  <a:pt x="3328645" y="824674"/>
                </a:cubicBezTo>
                <a:cubicBezTo>
                  <a:pt x="3363316" y="805853"/>
                  <a:pt x="3392043" y="781335"/>
                  <a:pt x="3414827" y="751122"/>
                </a:cubicBezTo>
                <a:cubicBezTo>
                  <a:pt x="3437611" y="720909"/>
                  <a:pt x="3454699" y="686733"/>
                  <a:pt x="3466091" y="648595"/>
                </a:cubicBezTo>
                <a:cubicBezTo>
                  <a:pt x="3477483" y="610457"/>
                  <a:pt x="3483178" y="571576"/>
                  <a:pt x="3483178" y="531952"/>
                </a:cubicBezTo>
                <a:cubicBezTo>
                  <a:pt x="3483178" y="491337"/>
                  <a:pt x="3477235" y="451961"/>
                  <a:pt x="3465348" y="413823"/>
                </a:cubicBezTo>
                <a:cubicBezTo>
                  <a:pt x="3453461" y="375685"/>
                  <a:pt x="3435630" y="342004"/>
                  <a:pt x="3411855" y="312782"/>
                </a:cubicBezTo>
                <a:cubicBezTo>
                  <a:pt x="3388081" y="283559"/>
                  <a:pt x="3359106" y="260280"/>
                  <a:pt x="3324930" y="242944"/>
                </a:cubicBezTo>
                <a:cubicBezTo>
                  <a:pt x="3290754" y="225609"/>
                  <a:pt x="3251378" y="216941"/>
                  <a:pt x="3206801" y="216941"/>
                </a:cubicBezTo>
                <a:close/>
                <a:moveTo>
                  <a:pt x="3775634" y="5943"/>
                </a:moveTo>
                <a:lnTo>
                  <a:pt x="4040125" y="5943"/>
                </a:lnTo>
                <a:lnTo>
                  <a:pt x="4267467" y="490347"/>
                </a:lnTo>
                <a:lnTo>
                  <a:pt x="4497782" y="5943"/>
                </a:lnTo>
                <a:lnTo>
                  <a:pt x="4763757" y="5943"/>
                </a:lnTo>
                <a:lnTo>
                  <a:pt x="4387825" y="701344"/>
                </a:lnTo>
                <a:lnTo>
                  <a:pt x="4387825" y="1060932"/>
                </a:lnTo>
                <a:lnTo>
                  <a:pt x="4145623" y="1060932"/>
                </a:lnTo>
                <a:lnTo>
                  <a:pt x="4145623" y="698373"/>
                </a:lnTo>
                <a:close/>
                <a:moveTo>
                  <a:pt x="2309927" y="5943"/>
                </a:moveTo>
                <a:lnTo>
                  <a:pt x="2553615" y="5943"/>
                </a:lnTo>
                <a:lnTo>
                  <a:pt x="2553615" y="542353"/>
                </a:lnTo>
                <a:cubicBezTo>
                  <a:pt x="2553615" y="622592"/>
                  <a:pt x="2549405" y="695648"/>
                  <a:pt x="2540985" y="761523"/>
                </a:cubicBezTo>
                <a:cubicBezTo>
                  <a:pt x="2532565" y="827398"/>
                  <a:pt x="2514238" y="883615"/>
                  <a:pt x="2486006" y="930173"/>
                </a:cubicBezTo>
                <a:cubicBezTo>
                  <a:pt x="2457774" y="976731"/>
                  <a:pt x="2416417" y="1012888"/>
                  <a:pt x="2361934" y="1038644"/>
                </a:cubicBezTo>
                <a:cubicBezTo>
                  <a:pt x="2307451" y="1064399"/>
                  <a:pt x="2234642" y="1077277"/>
                  <a:pt x="2143506" y="1077277"/>
                </a:cubicBezTo>
                <a:cubicBezTo>
                  <a:pt x="2054352" y="1077277"/>
                  <a:pt x="1978076" y="1055484"/>
                  <a:pt x="1914678" y="1011898"/>
                </a:cubicBezTo>
                <a:lnTo>
                  <a:pt x="1968170" y="812787"/>
                </a:lnTo>
                <a:cubicBezTo>
                  <a:pt x="1978076" y="820712"/>
                  <a:pt x="1999126" y="830618"/>
                  <a:pt x="2031321" y="842505"/>
                </a:cubicBezTo>
                <a:cubicBezTo>
                  <a:pt x="2063515" y="854392"/>
                  <a:pt x="2100911" y="860336"/>
                  <a:pt x="2143506" y="860336"/>
                </a:cubicBezTo>
                <a:cubicBezTo>
                  <a:pt x="2180159" y="860336"/>
                  <a:pt x="2209381" y="854144"/>
                  <a:pt x="2231175" y="841762"/>
                </a:cubicBezTo>
                <a:cubicBezTo>
                  <a:pt x="2252968" y="829379"/>
                  <a:pt x="2269808" y="810310"/>
                  <a:pt x="2281695" y="784555"/>
                </a:cubicBezTo>
                <a:cubicBezTo>
                  <a:pt x="2293582" y="758799"/>
                  <a:pt x="2301259" y="725862"/>
                  <a:pt x="2304727" y="685742"/>
                </a:cubicBezTo>
                <a:cubicBezTo>
                  <a:pt x="2308194" y="645623"/>
                  <a:pt x="2309927" y="597827"/>
                  <a:pt x="2309927" y="542353"/>
                </a:cubicBezTo>
                <a:close/>
                <a:moveTo>
                  <a:pt x="885825" y="5943"/>
                </a:moveTo>
                <a:lnTo>
                  <a:pt x="1076021" y="5943"/>
                </a:lnTo>
                <a:lnTo>
                  <a:pt x="1567853" y="625563"/>
                </a:lnTo>
                <a:lnTo>
                  <a:pt x="1567853" y="5943"/>
                </a:lnTo>
                <a:lnTo>
                  <a:pt x="1811541" y="5943"/>
                </a:lnTo>
                <a:lnTo>
                  <a:pt x="1811541" y="1060932"/>
                </a:lnTo>
                <a:lnTo>
                  <a:pt x="1615402" y="1060932"/>
                </a:lnTo>
                <a:lnTo>
                  <a:pt x="1129513" y="457657"/>
                </a:lnTo>
                <a:lnTo>
                  <a:pt x="1129513" y="1060932"/>
                </a:lnTo>
                <a:lnTo>
                  <a:pt x="885825" y="1060932"/>
                </a:lnTo>
                <a:close/>
                <a:moveTo>
                  <a:pt x="0" y="5943"/>
                </a:moveTo>
                <a:lnTo>
                  <a:pt x="728091" y="5943"/>
                </a:lnTo>
                <a:lnTo>
                  <a:pt x="728091" y="219913"/>
                </a:lnTo>
                <a:lnTo>
                  <a:pt x="243688" y="219913"/>
                </a:lnTo>
                <a:lnTo>
                  <a:pt x="243688" y="424967"/>
                </a:lnTo>
                <a:lnTo>
                  <a:pt x="659740" y="424967"/>
                </a:lnTo>
                <a:lnTo>
                  <a:pt x="659740" y="622592"/>
                </a:lnTo>
                <a:lnTo>
                  <a:pt x="243688" y="622592"/>
                </a:lnTo>
                <a:lnTo>
                  <a:pt x="243688" y="846963"/>
                </a:lnTo>
                <a:lnTo>
                  <a:pt x="741465" y="846963"/>
                </a:lnTo>
                <a:lnTo>
                  <a:pt x="741465" y="1060932"/>
                </a:lnTo>
                <a:lnTo>
                  <a:pt x="0" y="1060932"/>
                </a:lnTo>
                <a:close/>
                <a:moveTo>
                  <a:pt x="3209773" y="0"/>
                </a:moveTo>
                <a:cubicBezTo>
                  <a:pt x="3288031" y="0"/>
                  <a:pt x="3359354" y="15354"/>
                  <a:pt x="3423743" y="46062"/>
                </a:cubicBezTo>
                <a:cubicBezTo>
                  <a:pt x="3488131" y="76771"/>
                  <a:pt x="3543110" y="117386"/>
                  <a:pt x="3588678" y="167906"/>
                </a:cubicBezTo>
                <a:cubicBezTo>
                  <a:pt x="3634245" y="218427"/>
                  <a:pt x="3669411" y="275882"/>
                  <a:pt x="3694176" y="340271"/>
                </a:cubicBezTo>
                <a:cubicBezTo>
                  <a:pt x="3718941" y="404660"/>
                  <a:pt x="3731324" y="470039"/>
                  <a:pt x="3731324" y="536409"/>
                </a:cubicBezTo>
                <a:cubicBezTo>
                  <a:pt x="3731324" y="605751"/>
                  <a:pt x="3718198" y="672617"/>
                  <a:pt x="3691947" y="737006"/>
                </a:cubicBezTo>
                <a:cubicBezTo>
                  <a:pt x="3665696" y="801395"/>
                  <a:pt x="3629292" y="858107"/>
                  <a:pt x="3582734" y="907142"/>
                </a:cubicBezTo>
                <a:cubicBezTo>
                  <a:pt x="3536176" y="956176"/>
                  <a:pt x="3480702" y="995553"/>
                  <a:pt x="3416313" y="1025271"/>
                </a:cubicBezTo>
                <a:cubicBezTo>
                  <a:pt x="3351924" y="1054989"/>
                  <a:pt x="3281592" y="1069848"/>
                  <a:pt x="3205315" y="1069848"/>
                </a:cubicBezTo>
                <a:cubicBezTo>
                  <a:pt x="3127058" y="1069848"/>
                  <a:pt x="3055735" y="1054493"/>
                  <a:pt x="2991346" y="1023785"/>
                </a:cubicBezTo>
                <a:cubicBezTo>
                  <a:pt x="2926957" y="993076"/>
                  <a:pt x="2871979" y="952709"/>
                  <a:pt x="2826411" y="902684"/>
                </a:cubicBezTo>
                <a:cubicBezTo>
                  <a:pt x="2780843" y="852659"/>
                  <a:pt x="2745429" y="795451"/>
                  <a:pt x="2720169" y="731062"/>
                </a:cubicBezTo>
                <a:cubicBezTo>
                  <a:pt x="2694909" y="666673"/>
                  <a:pt x="2682279" y="600303"/>
                  <a:pt x="2682279" y="531952"/>
                </a:cubicBezTo>
                <a:cubicBezTo>
                  <a:pt x="2682279" y="462610"/>
                  <a:pt x="2695404" y="395744"/>
                  <a:pt x="2721655" y="331355"/>
                </a:cubicBezTo>
                <a:cubicBezTo>
                  <a:pt x="2747906" y="266966"/>
                  <a:pt x="2784558" y="210254"/>
                  <a:pt x="2831611" y="161220"/>
                </a:cubicBezTo>
                <a:cubicBezTo>
                  <a:pt x="2878665" y="112185"/>
                  <a:pt x="2934386" y="73056"/>
                  <a:pt x="2998775" y="43834"/>
                </a:cubicBezTo>
                <a:cubicBezTo>
                  <a:pt x="3063164" y="14611"/>
                  <a:pt x="3133497" y="0"/>
                  <a:pt x="32097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93153"/>
      </p:ext>
    </p:extLst>
  </p:cSld>
  <p:clrMapOvr>
    <a:masterClrMapping/>
  </p:clrMapOvr>
  <p:transition spd="slow">
    <p:wip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3" y="1"/>
            <a:ext cx="12191997" cy="6857999"/>
          </a:xfrm>
          <a:custGeom>
            <a:avLst/>
            <a:gdLst>
              <a:gd name="connsiteX0" fmla="*/ 0 w 12191997"/>
              <a:gd name="connsiteY0" fmla="*/ 0 h 6857999"/>
              <a:gd name="connsiteX1" fmla="*/ 12191997 w 12191997"/>
              <a:gd name="connsiteY1" fmla="*/ 0 h 6857999"/>
              <a:gd name="connsiteX2" fmla="*/ 12191997 w 12191997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1997" h="6857999">
                <a:moveTo>
                  <a:pt x="0" y="0"/>
                </a:moveTo>
                <a:lnTo>
                  <a:pt x="12191997" y="0"/>
                </a:lnTo>
                <a:lnTo>
                  <a:pt x="12191997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22064"/>
      </p:ext>
    </p:extLst>
  </p:cSld>
  <p:clrMapOvr>
    <a:masterClrMapping/>
  </p:clrMapOvr>
  <p:transition spd="slow"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3881438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66992"/>
      </p:ext>
    </p:extLst>
  </p:cSld>
  <p:clrMapOvr>
    <a:masterClrMapping/>
  </p:clrMapOvr>
  <p:transition spd="slow"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400801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18096"/>
      </p:ext>
    </p:extLst>
  </p:cSld>
  <p:clrMapOvr>
    <a:masterClrMapping/>
  </p:clrMapOvr>
  <p:transition spd="slow"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88746"/>
      </p:ext>
    </p:extLst>
  </p:cSld>
  <p:clrMapOvr>
    <a:masterClrMapping/>
  </p:clrMapOvr>
  <p:transition spd="slow"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3609975" y="0"/>
            <a:ext cx="49720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02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7459578" y="1761090"/>
            <a:ext cx="3368842" cy="336884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8760"/>
      </p:ext>
    </p:extLst>
  </p:cSld>
  <p:clrMapOvr>
    <a:masterClrMapping/>
  </p:clrMapOvr>
  <p:transition spd="slow"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0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49675"/>
      </p:ext>
    </p:extLst>
  </p:cSld>
  <p:clrMapOvr>
    <a:masterClrMapping/>
  </p:clrMapOvr>
  <p:transition spd="slow">
    <p:wip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8672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2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2302042" y="2033338"/>
            <a:ext cx="2791326" cy="2791326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14223"/>
      </p:ext>
    </p:extLst>
  </p:cSld>
  <p:clrMapOvr>
    <a:masterClrMapping/>
  </p:clrMapOvr>
  <p:transition spd="slow">
    <p:wip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065929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0"/>
            <a:ext cx="306863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0"/>
            <a:ext cx="3068638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0"/>
            <a:ext cx="3066845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31010"/>
      </p:ext>
    </p:extLst>
  </p:cSld>
  <p:clrMapOvr>
    <a:masterClrMapping/>
  </p:clrMapOvr>
  <p:transition spd="slow">
    <p:wip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sz="quarter" idx="11"/>
          </p:nvPr>
        </p:nvSpPr>
        <p:spPr>
          <a:xfrm>
            <a:off x="7716252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7716252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07835"/>
      </p:ext>
    </p:extLst>
  </p:cSld>
  <p:clrMapOvr>
    <a:masterClrMapping/>
  </p:clrMapOvr>
  <p:transition spd="slow">
    <p:wip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2310064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2310064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08681"/>
      </p:ext>
    </p:extLst>
  </p:cSld>
  <p:clrMapOvr>
    <a:masterClrMapping/>
  </p:clrMapOvr>
  <p:transition spd="slow">
    <p:wip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7178842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9338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4"/>
          </p:nvPr>
        </p:nvSpPr>
        <p:spPr>
          <a:xfrm>
            <a:off x="2847474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3280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30674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9941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10"/>
          <p:cNvSpPr>
            <a:spLocks noGrp="1"/>
          </p:cNvSpPr>
          <p:nvPr>
            <p:ph type="pic" sz="quarter" idx="10"/>
          </p:nvPr>
        </p:nvSpPr>
        <p:spPr>
          <a:xfrm>
            <a:off x="927735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1124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2216209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99153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6190541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3"/>
          </p:nvPr>
        </p:nvSpPr>
        <p:spPr>
          <a:xfrm>
            <a:off x="9294812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4"/>
          </p:nvPr>
        </p:nvSpPr>
        <p:spPr>
          <a:xfrm>
            <a:off x="3086270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897188" cy="3429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7060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2"/>
          <p:cNvSpPr>
            <a:spLocks noGrp="1"/>
          </p:cNvSpPr>
          <p:nvPr>
            <p:ph type="pic" sz="quarter" idx="17"/>
          </p:nvPr>
        </p:nvSpPr>
        <p:spPr>
          <a:xfrm>
            <a:off x="632554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/>
          </p:nvPr>
        </p:nvSpPr>
        <p:spPr>
          <a:xfrm>
            <a:off x="882490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6325540" y="185934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8"/>
          </p:nvPr>
        </p:nvSpPr>
        <p:spPr>
          <a:xfrm>
            <a:off x="8824900" y="1859340"/>
            <a:ext cx="2193620" cy="126492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688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82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620920" y="785647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1"/>
          </p:nvPr>
        </p:nvSpPr>
        <p:spPr>
          <a:xfrm>
            <a:off x="1620920" y="2686636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1620920" y="4587625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2221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95713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9711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8037093" y="1026695"/>
            <a:ext cx="2197768" cy="399448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3169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6394660" y="1264920"/>
            <a:ext cx="5797340" cy="559307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7233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018047" y="286553"/>
            <a:ext cx="3038957" cy="6511058"/>
          </a:xfrm>
          <a:custGeom>
            <a:avLst/>
            <a:gdLst>
              <a:gd name="connsiteX0" fmla="*/ 1226680 w 3038957"/>
              <a:gd name="connsiteY0" fmla="*/ 5325808 h 6511058"/>
              <a:gd name="connsiteX1" fmla="*/ 1259282 w 3038957"/>
              <a:gd name="connsiteY1" fmla="*/ 5332407 h 6511058"/>
              <a:gd name="connsiteX2" fmla="*/ 1310923 w 3038957"/>
              <a:gd name="connsiteY2" fmla="*/ 5460325 h 6511058"/>
              <a:gd name="connsiteX3" fmla="*/ 1293796 w 3038957"/>
              <a:gd name="connsiteY3" fmla="*/ 5510543 h 6511058"/>
              <a:gd name="connsiteX4" fmla="*/ 1264418 w 3038957"/>
              <a:gd name="connsiteY4" fmla="*/ 5528552 h 6511058"/>
              <a:gd name="connsiteX5" fmla="*/ 1271145 w 3038957"/>
              <a:gd name="connsiteY5" fmla="*/ 5576959 h 6511058"/>
              <a:gd name="connsiteX6" fmla="*/ 1234406 w 3038957"/>
              <a:gd name="connsiteY6" fmla="*/ 5684682 h 6511058"/>
              <a:gd name="connsiteX7" fmla="*/ 1210828 w 3038957"/>
              <a:gd name="connsiteY7" fmla="*/ 5685683 h 6511058"/>
              <a:gd name="connsiteX8" fmla="*/ 1225843 w 3038957"/>
              <a:gd name="connsiteY8" fmla="*/ 5709792 h 6511058"/>
              <a:gd name="connsiteX9" fmla="*/ 1197668 w 3038957"/>
              <a:gd name="connsiteY9" fmla="*/ 5792407 h 6511058"/>
              <a:gd name="connsiteX10" fmla="*/ 1124578 w 3038957"/>
              <a:gd name="connsiteY10" fmla="*/ 5795508 h 6511058"/>
              <a:gd name="connsiteX11" fmla="*/ 1103765 w 3038957"/>
              <a:gd name="connsiteY11" fmla="*/ 5788410 h 6511058"/>
              <a:gd name="connsiteX12" fmla="*/ 1117852 w 3038957"/>
              <a:gd name="connsiteY12" fmla="*/ 5747103 h 6511058"/>
              <a:gd name="connsiteX13" fmla="*/ 1116925 w 3038957"/>
              <a:gd name="connsiteY13" fmla="*/ 5681687 h 6511058"/>
              <a:gd name="connsiteX14" fmla="*/ 1137741 w 3038957"/>
              <a:gd name="connsiteY14" fmla="*/ 5688786 h 6511058"/>
              <a:gd name="connsiteX15" fmla="*/ 1118763 w 3038957"/>
              <a:gd name="connsiteY15" fmla="*/ 5608172 h 6511058"/>
              <a:gd name="connsiteX16" fmla="*/ 1212129 w 3038957"/>
              <a:gd name="connsiteY16" fmla="*/ 5334409 h 6511058"/>
              <a:gd name="connsiteX17" fmla="*/ 1226680 w 3038957"/>
              <a:gd name="connsiteY17" fmla="*/ 5325808 h 6511058"/>
              <a:gd name="connsiteX18" fmla="*/ 958870 w 3038957"/>
              <a:gd name="connsiteY18" fmla="*/ 5238993 h 6511058"/>
              <a:gd name="connsiteX19" fmla="*/ 947545 w 3038957"/>
              <a:gd name="connsiteY19" fmla="*/ 5272202 h 6511058"/>
              <a:gd name="connsiteX20" fmla="*/ 994975 w 3038957"/>
              <a:gd name="connsiteY20" fmla="*/ 5269390 h 6511058"/>
              <a:gd name="connsiteX21" fmla="*/ 958870 w 3038957"/>
              <a:gd name="connsiteY21" fmla="*/ 5238993 h 6511058"/>
              <a:gd name="connsiteX22" fmla="*/ 951344 w 3038957"/>
              <a:gd name="connsiteY22" fmla="*/ 4634256 h 6511058"/>
              <a:gd name="connsiteX23" fmla="*/ 972157 w 3038957"/>
              <a:gd name="connsiteY23" fmla="*/ 4641355 h 6511058"/>
              <a:gd name="connsiteX24" fmla="*/ 1007988 w 3038957"/>
              <a:gd name="connsiteY24" fmla="*/ 4672562 h 6511058"/>
              <a:gd name="connsiteX25" fmla="*/ 999425 w 3038957"/>
              <a:gd name="connsiteY25" fmla="*/ 4697671 h 6511058"/>
              <a:gd name="connsiteX26" fmla="*/ 952269 w 3038957"/>
              <a:gd name="connsiteY26" fmla="*/ 4699671 h 6511058"/>
              <a:gd name="connsiteX27" fmla="*/ 919884 w 3038957"/>
              <a:gd name="connsiteY27" fmla="*/ 4651557 h 6511058"/>
              <a:gd name="connsiteX28" fmla="*/ 951344 w 3038957"/>
              <a:gd name="connsiteY28" fmla="*/ 4634256 h 6511058"/>
              <a:gd name="connsiteX29" fmla="*/ 1549114 w 3038957"/>
              <a:gd name="connsiteY29" fmla="*/ 4625645 h 6511058"/>
              <a:gd name="connsiteX30" fmla="*/ 1590743 w 3038957"/>
              <a:gd name="connsiteY30" fmla="*/ 4639843 h 6511058"/>
              <a:gd name="connsiteX31" fmla="*/ 1664758 w 3038957"/>
              <a:gd name="connsiteY31" fmla="*/ 4702155 h 6511058"/>
              <a:gd name="connsiteX32" fmla="*/ 1622495 w 3038957"/>
              <a:gd name="connsiteY32" fmla="*/ 4826078 h 6511058"/>
              <a:gd name="connsiteX33" fmla="*/ 1676623 w 3038957"/>
              <a:gd name="connsiteY33" fmla="*/ 4946709 h 6511058"/>
              <a:gd name="connsiteX34" fmla="*/ 1653044 w 3038957"/>
              <a:gd name="connsiteY34" fmla="*/ 4947709 h 6511058"/>
              <a:gd name="connsiteX35" fmla="*/ 1659773 w 3038957"/>
              <a:gd name="connsiteY35" fmla="*/ 4996115 h 6511058"/>
              <a:gd name="connsiteX36" fmla="*/ 1580494 w 3038957"/>
              <a:gd name="connsiteY36" fmla="*/ 5228572 h 6511058"/>
              <a:gd name="connsiteX37" fmla="*/ 1613560 w 3038957"/>
              <a:gd name="connsiteY37" fmla="*/ 5267878 h 6511058"/>
              <a:gd name="connsiteX38" fmla="*/ 1581031 w 3038957"/>
              <a:gd name="connsiteY38" fmla="*/ 5506333 h 6511058"/>
              <a:gd name="connsiteX39" fmla="*/ 1560215 w 3038957"/>
              <a:gd name="connsiteY39" fmla="*/ 5499233 h 6511058"/>
              <a:gd name="connsiteX40" fmla="*/ 1575230 w 3038957"/>
              <a:gd name="connsiteY40" fmla="*/ 5523342 h 6511058"/>
              <a:gd name="connsiteX41" fmla="*/ 1473578 w 3038957"/>
              <a:gd name="connsiteY41" fmla="*/ 5821404 h 6511058"/>
              <a:gd name="connsiteX42" fmla="*/ 1435636 w 3038957"/>
              <a:gd name="connsiteY42" fmla="*/ 5864523 h 6511058"/>
              <a:gd name="connsiteX43" fmla="*/ 1445126 w 3038957"/>
              <a:gd name="connsiteY43" fmla="*/ 5904829 h 6511058"/>
              <a:gd name="connsiteX44" fmla="*/ 1407460 w 3038957"/>
              <a:gd name="connsiteY44" fmla="*/ 5947138 h 6511058"/>
              <a:gd name="connsiteX45" fmla="*/ 1342936 w 3038957"/>
              <a:gd name="connsiteY45" fmla="*/ 5925133 h 6511058"/>
              <a:gd name="connsiteX46" fmla="*/ 1359786 w 3038957"/>
              <a:gd name="connsiteY46" fmla="*/ 5875724 h 6511058"/>
              <a:gd name="connsiteX47" fmla="*/ 1353059 w 3038957"/>
              <a:gd name="connsiteY47" fmla="*/ 5827319 h 6511058"/>
              <a:gd name="connsiteX48" fmla="*/ 1373875 w 3038957"/>
              <a:gd name="connsiteY48" fmla="*/ 5834418 h 6511058"/>
              <a:gd name="connsiteX49" fmla="*/ 1338726 w 3038957"/>
              <a:gd name="connsiteY49" fmla="*/ 5794402 h 6511058"/>
              <a:gd name="connsiteX50" fmla="*/ 1367423 w 3038957"/>
              <a:gd name="connsiteY50" fmla="*/ 5785201 h 6511058"/>
              <a:gd name="connsiteX51" fmla="*/ 1386791 w 3038957"/>
              <a:gd name="connsiteY51" fmla="*/ 5653469 h 6511058"/>
              <a:gd name="connsiteX52" fmla="*/ 1409441 w 3038957"/>
              <a:gd name="connsiteY52" fmla="*/ 5587054 h 6511058"/>
              <a:gd name="connsiteX53" fmla="*/ 1526366 w 3038957"/>
              <a:gd name="connsiteY53" fmla="*/ 5107942 h 6511058"/>
              <a:gd name="connsiteX54" fmla="*/ 1560067 w 3038957"/>
              <a:gd name="connsiteY54" fmla="*/ 5009128 h 6511058"/>
              <a:gd name="connsiteX55" fmla="*/ 1524919 w 3038957"/>
              <a:gd name="connsiteY55" fmla="*/ 4969111 h 6511058"/>
              <a:gd name="connsiteX56" fmla="*/ 1544808 w 3038957"/>
              <a:gd name="connsiteY56" fmla="*/ 4910796 h 6511058"/>
              <a:gd name="connsiteX57" fmla="*/ 1538081 w 3038957"/>
              <a:gd name="connsiteY57" fmla="*/ 4862389 h 6511058"/>
              <a:gd name="connsiteX58" fmla="*/ 1575745 w 3038957"/>
              <a:gd name="connsiteY58" fmla="*/ 4820080 h 6511058"/>
              <a:gd name="connsiteX59" fmla="*/ 1578784 w 3038957"/>
              <a:gd name="connsiteY59" fmla="*/ 4811171 h 6511058"/>
              <a:gd name="connsiteX60" fmla="*/ 1549114 w 3038957"/>
              <a:gd name="connsiteY60" fmla="*/ 4625645 h 6511058"/>
              <a:gd name="connsiteX61" fmla="*/ 2009936 w 3038957"/>
              <a:gd name="connsiteY61" fmla="*/ 4384975 h 6511058"/>
              <a:gd name="connsiteX62" fmla="*/ 2032830 w 3038957"/>
              <a:gd name="connsiteY62" fmla="*/ 4392783 h 6511058"/>
              <a:gd name="connsiteX63" fmla="*/ 2121227 w 3038957"/>
              <a:gd name="connsiteY63" fmla="*/ 4617325 h 6511058"/>
              <a:gd name="connsiteX64" fmla="*/ 2087527 w 3038957"/>
              <a:gd name="connsiteY64" fmla="*/ 4716140 h 6511058"/>
              <a:gd name="connsiteX65" fmla="*/ 2125974 w 3038957"/>
              <a:gd name="connsiteY65" fmla="*/ 5025816 h 6511058"/>
              <a:gd name="connsiteX66" fmla="*/ 2123212 w 3038957"/>
              <a:gd name="connsiteY66" fmla="*/ 5033915 h 6511058"/>
              <a:gd name="connsiteX67" fmla="*/ 2225939 w 3038957"/>
              <a:gd name="connsiteY67" fmla="*/ 5291373 h 6511058"/>
              <a:gd name="connsiteX68" fmla="*/ 2169311 w 3038957"/>
              <a:gd name="connsiteY68" fmla="*/ 5457414 h 6511058"/>
              <a:gd name="connsiteX69" fmla="*/ 2270869 w 3038957"/>
              <a:gd name="connsiteY69" fmla="*/ 5575233 h 6511058"/>
              <a:gd name="connsiteX70" fmla="*/ 2297730 w 3038957"/>
              <a:gd name="connsiteY70" fmla="*/ 5639547 h 6511058"/>
              <a:gd name="connsiteX71" fmla="*/ 2209889 w 3038957"/>
              <a:gd name="connsiteY71" fmla="*/ 5897113 h 6511058"/>
              <a:gd name="connsiteX72" fmla="*/ 2184229 w 3038957"/>
              <a:gd name="connsiteY72" fmla="*/ 5897402 h 6511058"/>
              <a:gd name="connsiteX73" fmla="*/ 2214779 w 3038957"/>
              <a:gd name="connsiteY73" fmla="*/ 6019033 h 6511058"/>
              <a:gd name="connsiteX74" fmla="*/ 2163952 w 3038957"/>
              <a:gd name="connsiteY74" fmla="*/ 6168065 h 6511058"/>
              <a:gd name="connsiteX75" fmla="*/ 2091110 w 3038957"/>
              <a:gd name="connsiteY75" fmla="*/ 6245393 h 6511058"/>
              <a:gd name="connsiteX76" fmla="*/ 2000506 w 3038957"/>
              <a:gd name="connsiteY76" fmla="*/ 6511058 h 6511058"/>
              <a:gd name="connsiteX77" fmla="*/ 1956795 w 3038957"/>
              <a:gd name="connsiteY77" fmla="*/ 6496150 h 6511058"/>
              <a:gd name="connsiteX78" fmla="*/ 1955868 w 3038957"/>
              <a:gd name="connsiteY78" fmla="*/ 6430734 h 6511058"/>
              <a:gd name="connsiteX79" fmla="*/ 1979446 w 3038957"/>
              <a:gd name="connsiteY79" fmla="*/ 6429733 h 6511058"/>
              <a:gd name="connsiteX80" fmla="*/ 1943616 w 3038957"/>
              <a:gd name="connsiteY80" fmla="*/ 6398526 h 6511058"/>
              <a:gd name="connsiteX81" fmla="*/ 2019855 w 3038957"/>
              <a:gd name="connsiteY81" fmla="*/ 6174980 h 6511058"/>
              <a:gd name="connsiteX82" fmla="*/ 1925984 w 3038957"/>
              <a:gd name="connsiteY82" fmla="*/ 6095948 h 6511058"/>
              <a:gd name="connsiteX83" fmla="*/ 1835088 w 3038957"/>
              <a:gd name="connsiteY83" fmla="*/ 6158078 h 6511058"/>
              <a:gd name="connsiteX84" fmla="*/ 1812193 w 3038957"/>
              <a:gd name="connsiteY84" fmla="*/ 6150270 h 6511058"/>
              <a:gd name="connsiteX85" fmla="*/ 1766875 w 3038957"/>
              <a:gd name="connsiteY85" fmla="*/ 6078755 h 6511058"/>
              <a:gd name="connsiteX86" fmla="*/ 1857202 w 3038957"/>
              <a:gd name="connsiteY86" fmla="*/ 5813900 h 6511058"/>
              <a:gd name="connsiteX87" fmla="*/ 1822055 w 3038957"/>
              <a:gd name="connsiteY87" fmla="*/ 5773885 h 6511058"/>
              <a:gd name="connsiteX88" fmla="*/ 1856031 w 3038957"/>
              <a:gd name="connsiteY88" fmla="*/ 5674261 h 6511058"/>
              <a:gd name="connsiteX89" fmla="*/ 1830325 w 3038957"/>
              <a:gd name="connsiteY89" fmla="*/ 5545241 h 6511058"/>
              <a:gd name="connsiteX90" fmla="*/ 1862466 w 3038957"/>
              <a:gd name="connsiteY90" fmla="*/ 5519132 h 6511058"/>
              <a:gd name="connsiteX91" fmla="*/ 1838644 w 3038957"/>
              <a:gd name="connsiteY91" fmla="*/ 5445907 h 6511058"/>
              <a:gd name="connsiteX92" fmla="*/ 1878145 w 3038957"/>
              <a:gd name="connsiteY92" fmla="*/ 5330084 h 6511058"/>
              <a:gd name="connsiteX93" fmla="*/ 1845077 w 3038957"/>
              <a:gd name="connsiteY93" fmla="*/ 5290777 h 6511058"/>
              <a:gd name="connsiteX94" fmla="*/ 1850601 w 3038957"/>
              <a:gd name="connsiteY94" fmla="*/ 5274578 h 6511058"/>
              <a:gd name="connsiteX95" fmla="*/ 1900796 w 3038957"/>
              <a:gd name="connsiteY95" fmla="*/ 5263669 h 6511058"/>
              <a:gd name="connsiteX96" fmla="*/ 1864689 w 3038957"/>
              <a:gd name="connsiteY96" fmla="*/ 5233271 h 6511058"/>
              <a:gd name="connsiteX97" fmla="*/ 1896830 w 3038957"/>
              <a:gd name="connsiteY97" fmla="*/ 5207161 h 6511058"/>
              <a:gd name="connsiteX98" fmla="*/ 1895903 w 3038957"/>
              <a:gd name="connsiteY98" fmla="*/ 5141746 h 6511058"/>
              <a:gd name="connsiteX99" fmla="*/ 1929879 w 3038957"/>
              <a:gd name="connsiteY99" fmla="*/ 5042122 h 6511058"/>
              <a:gd name="connsiteX100" fmla="*/ 1953457 w 3038957"/>
              <a:gd name="connsiteY100" fmla="*/ 5041122 h 6511058"/>
              <a:gd name="connsiteX101" fmla="*/ 1938166 w 3038957"/>
              <a:gd name="connsiteY101" fmla="*/ 5017824 h 6511058"/>
              <a:gd name="connsiteX102" fmla="*/ 2005487 w 3038957"/>
              <a:gd name="connsiteY102" fmla="*/ 4956696 h 6511058"/>
              <a:gd name="connsiteX103" fmla="*/ 1980706 w 3038957"/>
              <a:gd name="connsiteY103" fmla="*/ 4893090 h 6511058"/>
              <a:gd name="connsiteX104" fmla="*/ 2023245 w 3038957"/>
              <a:gd name="connsiteY104" fmla="*/ 4768358 h 6511058"/>
              <a:gd name="connsiteX105" fmla="*/ 1987821 w 3038957"/>
              <a:gd name="connsiteY105" fmla="*/ 4729151 h 6511058"/>
              <a:gd name="connsiteX106" fmla="*/ 2019035 w 3038957"/>
              <a:gd name="connsiteY106" fmla="*/ 4637627 h 6511058"/>
              <a:gd name="connsiteX107" fmla="*/ 1973197 w 3038957"/>
              <a:gd name="connsiteY107" fmla="*/ 4492699 h 6511058"/>
              <a:gd name="connsiteX108" fmla="*/ 741142 w 3038957"/>
              <a:gd name="connsiteY108" fmla="*/ 3710849 h 6511058"/>
              <a:gd name="connsiteX109" fmla="*/ 714525 w 3038957"/>
              <a:gd name="connsiteY109" fmla="*/ 3720759 h 6511058"/>
              <a:gd name="connsiteX110" fmla="*/ 672262 w 3038957"/>
              <a:gd name="connsiteY110" fmla="*/ 3844681 h 6511058"/>
              <a:gd name="connsiteX111" fmla="*/ 707703 w 3038957"/>
              <a:gd name="connsiteY111" fmla="*/ 4088234 h 6511058"/>
              <a:gd name="connsiteX112" fmla="*/ 727559 w 3038957"/>
              <a:gd name="connsiteY112" fmla="*/ 4104952 h 6511058"/>
              <a:gd name="connsiteX113" fmla="*/ 690576 w 3038957"/>
              <a:gd name="connsiteY113" fmla="*/ 4138451 h 6511058"/>
              <a:gd name="connsiteX114" fmla="*/ 728762 w 3038957"/>
              <a:gd name="connsiteY114" fmla="*/ 4169558 h 6511058"/>
              <a:gd name="connsiteX115" fmla="*/ 884834 w 3038957"/>
              <a:gd name="connsiteY115" fmla="*/ 4195660 h 6511058"/>
              <a:gd name="connsiteX116" fmla="*/ 941461 w 3038957"/>
              <a:gd name="connsiteY116" fmla="*/ 4029620 h 6511058"/>
              <a:gd name="connsiteX117" fmla="*/ 908395 w 3038957"/>
              <a:gd name="connsiteY117" fmla="*/ 3990313 h 6511058"/>
              <a:gd name="connsiteX118" fmla="*/ 928284 w 3038957"/>
              <a:gd name="connsiteY118" fmla="*/ 3931997 h 6511058"/>
              <a:gd name="connsiteX119" fmla="*/ 845706 w 3038957"/>
              <a:gd name="connsiteY119" fmla="*/ 3894792 h 6511058"/>
              <a:gd name="connsiteX120" fmla="*/ 873881 w 3038957"/>
              <a:gd name="connsiteY120" fmla="*/ 3812177 h 6511058"/>
              <a:gd name="connsiteX121" fmla="*/ 741142 w 3038957"/>
              <a:gd name="connsiteY121" fmla="*/ 3710849 h 6511058"/>
              <a:gd name="connsiteX122" fmla="*/ 733487 w 3038957"/>
              <a:gd name="connsiteY122" fmla="*/ 3597027 h 6511058"/>
              <a:gd name="connsiteX123" fmla="*/ 748501 w 3038957"/>
              <a:gd name="connsiteY123" fmla="*/ 3621135 h 6511058"/>
              <a:gd name="connsiteX124" fmla="*/ 701348 w 3038957"/>
              <a:gd name="connsiteY124" fmla="*/ 3623137 h 6511058"/>
              <a:gd name="connsiteX125" fmla="*/ 813953 w 3038957"/>
              <a:gd name="connsiteY125" fmla="*/ 3708555 h 6511058"/>
              <a:gd name="connsiteX126" fmla="*/ 866227 w 3038957"/>
              <a:gd name="connsiteY126" fmla="*/ 3698354 h 6511058"/>
              <a:gd name="connsiteX127" fmla="*/ 868989 w 3038957"/>
              <a:gd name="connsiteY127" fmla="*/ 3690256 h 6511058"/>
              <a:gd name="connsiteX128" fmla="*/ 777881 w 3038957"/>
              <a:gd name="connsiteY128" fmla="*/ 3603125 h 6511058"/>
              <a:gd name="connsiteX129" fmla="*/ 2177070 w 3038957"/>
              <a:gd name="connsiteY129" fmla="*/ 3123162 h 6511058"/>
              <a:gd name="connsiteX130" fmla="*/ 2213231 w 3038957"/>
              <a:gd name="connsiteY130" fmla="*/ 3136372 h 6511058"/>
              <a:gd name="connsiteX131" fmla="*/ 2263707 w 3038957"/>
              <a:gd name="connsiteY131" fmla="*/ 3206109 h 6511058"/>
              <a:gd name="connsiteX132" fmla="*/ 2254709 w 3038957"/>
              <a:gd name="connsiteY132" fmla="*/ 3222335 h 6511058"/>
              <a:gd name="connsiteX133" fmla="*/ 2233580 w 3038957"/>
              <a:gd name="connsiteY133" fmla="*/ 3221226 h 6511058"/>
              <a:gd name="connsiteX134" fmla="*/ 2242808 w 3038957"/>
              <a:gd name="connsiteY134" fmla="*/ 3243794 h 6511058"/>
              <a:gd name="connsiteX135" fmla="*/ 2223506 w 3038957"/>
              <a:gd name="connsiteY135" fmla="*/ 3278601 h 6511058"/>
              <a:gd name="connsiteX136" fmla="*/ 2205425 w 3038957"/>
              <a:gd name="connsiteY136" fmla="*/ 3271996 h 6511058"/>
              <a:gd name="connsiteX137" fmla="*/ 2219007 w 3038957"/>
              <a:gd name="connsiteY137" fmla="*/ 3286714 h 6511058"/>
              <a:gd name="connsiteX138" fmla="*/ 2204204 w 3038957"/>
              <a:gd name="connsiteY138" fmla="*/ 3313408 h 6511058"/>
              <a:gd name="connsiteX139" fmla="*/ 2148152 w 3038957"/>
              <a:gd name="connsiteY139" fmla="*/ 3292932 h 6511058"/>
              <a:gd name="connsiteX140" fmla="*/ 2131524 w 3038957"/>
              <a:gd name="connsiteY140" fmla="*/ 3283711 h 6511058"/>
              <a:gd name="connsiteX141" fmla="*/ 2138926 w 3038957"/>
              <a:gd name="connsiteY141" fmla="*/ 3270364 h 6511058"/>
              <a:gd name="connsiteX142" fmla="*/ 2132744 w 3038957"/>
              <a:gd name="connsiteY142" fmla="*/ 3242298 h 6511058"/>
              <a:gd name="connsiteX143" fmla="*/ 2149375 w 3038957"/>
              <a:gd name="connsiteY143" fmla="*/ 3251521 h 6511058"/>
              <a:gd name="connsiteX144" fmla="*/ 2128016 w 3038957"/>
              <a:gd name="connsiteY144" fmla="*/ 3211618 h 6511058"/>
              <a:gd name="connsiteX145" fmla="*/ 1973976 w 3038957"/>
              <a:gd name="connsiteY145" fmla="*/ 3007113 h 6511058"/>
              <a:gd name="connsiteX146" fmla="*/ 1968027 w 3038957"/>
              <a:gd name="connsiteY146" fmla="*/ 3017843 h 6511058"/>
              <a:gd name="connsiteX147" fmla="*/ 2004333 w 3038957"/>
              <a:gd name="connsiteY147" fmla="*/ 3030791 h 6511058"/>
              <a:gd name="connsiteX148" fmla="*/ 1973976 w 3038957"/>
              <a:gd name="connsiteY148" fmla="*/ 3007113 h 6511058"/>
              <a:gd name="connsiteX149" fmla="*/ 1582099 w 3038957"/>
              <a:gd name="connsiteY149" fmla="*/ 3000410 h 6511058"/>
              <a:gd name="connsiteX150" fmla="*/ 1576470 w 3038957"/>
              <a:gd name="connsiteY150" fmla="*/ 3005678 h 6511058"/>
              <a:gd name="connsiteX151" fmla="*/ 1607223 w 3038957"/>
              <a:gd name="connsiteY151" fmla="*/ 3024273 h 6511058"/>
              <a:gd name="connsiteX152" fmla="*/ 2712383 w 3038957"/>
              <a:gd name="connsiteY152" fmla="*/ 2957729 h 6511058"/>
              <a:gd name="connsiteX153" fmla="*/ 2730675 w 3038957"/>
              <a:gd name="connsiteY153" fmla="*/ 2967873 h 6511058"/>
              <a:gd name="connsiteX154" fmla="*/ 2817544 w 3038957"/>
              <a:gd name="connsiteY154" fmla="*/ 3089617 h 6511058"/>
              <a:gd name="connsiteX155" fmla="*/ 2799839 w 3038957"/>
              <a:gd name="connsiteY155" fmla="*/ 3121544 h 6511058"/>
              <a:gd name="connsiteX156" fmla="*/ 2855340 w 3038957"/>
              <a:gd name="connsiteY156" fmla="*/ 3264560 h 6511058"/>
              <a:gd name="connsiteX157" fmla="*/ 2853889 w 3038957"/>
              <a:gd name="connsiteY157" fmla="*/ 3267176 h 6511058"/>
              <a:gd name="connsiteX158" fmla="*/ 2954549 w 3038957"/>
              <a:gd name="connsiteY158" fmla="*/ 3407176 h 6511058"/>
              <a:gd name="connsiteX159" fmla="*/ 2924798 w 3038957"/>
              <a:gd name="connsiteY159" fmla="*/ 3460825 h 6511058"/>
              <a:gd name="connsiteX160" fmla="*/ 3012888 w 3038957"/>
              <a:gd name="connsiteY160" fmla="*/ 3541157 h 6511058"/>
              <a:gd name="connsiteX161" fmla="*/ 3038957 w 3038957"/>
              <a:gd name="connsiteY161" fmla="*/ 3576487 h 6511058"/>
              <a:gd name="connsiteX162" fmla="*/ 2992807 w 3038957"/>
              <a:gd name="connsiteY162" fmla="*/ 3659709 h 6511058"/>
              <a:gd name="connsiteX163" fmla="*/ 2973061 w 3038957"/>
              <a:gd name="connsiteY163" fmla="*/ 3652181 h 6511058"/>
              <a:gd name="connsiteX164" fmla="*/ 3006763 w 3038957"/>
              <a:gd name="connsiteY164" fmla="*/ 3712959 h 6511058"/>
              <a:gd name="connsiteX165" fmla="*/ 2980060 w 3038957"/>
              <a:gd name="connsiteY165" fmla="*/ 3761113 h 6511058"/>
              <a:gd name="connsiteX166" fmla="*/ 2930400 w 3038957"/>
              <a:gd name="connsiteY166" fmla="*/ 3772242 h 6511058"/>
              <a:gd name="connsiteX167" fmla="*/ 2882798 w 3038957"/>
              <a:gd name="connsiteY167" fmla="*/ 3858080 h 6511058"/>
              <a:gd name="connsiteX168" fmla="*/ 2847877 w 3038957"/>
              <a:gd name="connsiteY168" fmla="*/ 3838714 h 6511058"/>
              <a:gd name="connsiteX169" fmla="*/ 2841695 w 3038957"/>
              <a:gd name="connsiteY169" fmla="*/ 3810649 h 6511058"/>
              <a:gd name="connsiteX170" fmla="*/ 2859777 w 3038957"/>
              <a:gd name="connsiteY170" fmla="*/ 3817254 h 6511058"/>
              <a:gd name="connsiteX171" fmla="*/ 2829564 w 3038957"/>
              <a:gd name="connsiteY171" fmla="*/ 3793314 h 6511058"/>
              <a:gd name="connsiteX172" fmla="*/ 2869619 w 3038957"/>
              <a:gd name="connsiteY172" fmla="*/ 3721084 h 6511058"/>
              <a:gd name="connsiteX173" fmla="*/ 2790693 w 3038957"/>
              <a:gd name="connsiteY173" fmla="*/ 3659521 h 6511058"/>
              <a:gd name="connsiteX174" fmla="*/ 2725856 w 3038957"/>
              <a:gd name="connsiteY174" fmla="*/ 3658811 h 6511058"/>
              <a:gd name="connsiteX175" fmla="*/ 2707563 w 3038957"/>
              <a:gd name="connsiteY175" fmla="*/ 3648667 h 6511058"/>
              <a:gd name="connsiteX176" fmla="*/ 2666672 w 3038957"/>
              <a:gd name="connsiteY176" fmla="*/ 3604774 h 6511058"/>
              <a:gd name="connsiteX177" fmla="*/ 2714129 w 3038957"/>
              <a:gd name="connsiteY177" fmla="*/ 3519197 h 6511058"/>
              <a:gd name="connsiteX178" fmla="*/ 2683707 w 3038957"/>
              <a:gd name="connsiteY178" fmla="*/ 3491718 h 6511058"/>
              <a:gd name="connsiteX179" fmla="*/ 2701558 w 3038957"/>
              <a:gd name="connsiteY179" fmla="*/ 3459529 h 6511058"/>
              <a:gd name="connsiteX180" fmla="*/ 2670970 w 3038957"/>
              <a:gd name="connsiteY180" fmla="*/ 3397056 h 6511058"/>
              <a:gd name="connsiteX181" fmla="*/ 2693551 w 3038957"/>
              <a:gd name="connsiteY181" fmla="*/ 3395549 h 6511058"/>
              <a:gd name="connsiteX182" fmla="*/ 2669077 w 3038957"/>
              <a:gd name="connsiteY182" fmla="*/ 3357340 h 6511058"/>
              <a:gd name="connsiteX183" fmla="*/ 2689831 w 3038957"/>
              <a:gd name="connsiteY183" fmla="*/ 3319915 h 6511058"/>
              <a:gd name="connsiteX184" fmla="*/ 2661070 w 3038957"/>
              <a:gd name="connsiteY184" fmla="*/ 3293359 h 6511058"/>
              <a:gd name="connsiteX185" fmla="*/ 2663972 w 3038957"/>
              <a:gd name="connsiteY185" fmla="*/ 3288124 h 6511058"/>
              <a:gd name="connsiteX186" fmla="*/ 2701731 w 3038957"/>
              <a:gd name="connsiteY186" fmla="*/ 3298456 h 6511058"/>
              <a:gd name="connsiteX187" fmla="*/ 2671373 w 3038957"/>
              <a:gd name="connsiteY187" fmla="*/ 3274777 h 6511058"/>
              <a:gd name="connsiteX188" fmla="*/ 2693954 w 3038957"/>
              <a:gd name="connsiteY188" fmla="*/ 3273270 h 6511058"/>
              <a:gd name="connsiteX189" fmla="*/ 2687773 w 3038957"/>
              <a:gd name="connsiteY189" fmla="*/ 3245205 h 6511058"/>
              <a:gd name="connsiteX190" fmla="*/ 2705624 w 3038957"/>
              <a:gd name="connsiteY190" fmla="*/ 3213016 h 6511058"/>
              <a:gd name="connsiteX191" fmla="*/ 2723706 w 3038957"/>
              <a:gd name="connsiteY191" fmla="*/ 3219620 h 6511058"/>
              <a:gd name="connsiteX192" fmla="*/ 2709978 w 3038957"/>
              <a:gd name="connsiteY192" fmla="*/ 3205164 h 6511058"/>
              <a:gd name="connsiteX193" fmla="*/ 2756735 w 3038957"/>
              <a:gd name="connsiteY193" fmla="*/ 3199270 h 6511058"/>
              <a:gd name="connsiteX194" fmla="*/ 2732328 w 3038957"/>
              <a:gd name="connsiteY194" fmla="*/ 3164862 h 6511058"/>
              <a:gd name="connsiteX195" fmla="*/ 2754678 w 3038957"/>
              <a:gd name="connsiteY195" fmla="*/ 3124560 h 6511058"/>
              <a:gd name="connsiteX196" fmla="*/ 2724109 w 3038957"/>
              <a:gd name="connsiteY196" fmla="*/ 3097342 h 6511058"/>
              <a:gd name="connsiteX197" fmla="*/ 2740509 w 3038957"/>
              <a:gd name="connsiteY197" fmla="*/ 3067769 h 6511058"/>
              <a:gd name="connsiteX198" fmla="*/ 2693081 w 3038957"/>
              <a:gd name="connsiteY198" fmla="*/ 2992536 h 6511058"/>
              <a:gd name="connsiteX199" fmla="*/ 2377464 w 3038957"/>
              <a:gd name="connsiteY199" fmla="*/ 2922560 h 6511058"/>
              <a:gd name="connsiteX200" fmla="*/ 2410722 w 3038957"/>
              <a:gd name="connsiteY200" fmla="*/ 2941003 h 6511058"/>
              <a:gd name="connsiteX201" fmla="*/ 2472954 w 3038957"/>
              <a:gd name="connsiteY201" fmla="*/ 2989543 h 6511058"/>
              <a:gd name="connsiteX202" fmla="*/ 2450749 w 3038957"/>
              <a:gd name="connsiteY202" fmla="*/ 3029585 h 6511058"/>
              <a:gd name="connsiteX203" fmla="*/ 2502532 w 3038957"/>
              <a:gd name="connsiteY203" fmla="*/ 3096968 h 6511058"/>
              <a:gd name="connsiteX204" fmla="*/ 2484451 w 3038957"/>
              <a:gd name="connsiteY204" fmla="*/ 3090363 h 6511058"/>
              <a:gd name="connsiteX205" fmla="*/ 2493679 w 3038957"/>
              <a:gd name="connsiteY205" fmla="*/ 3112931 h 6511058"/>
              <a:gd name="connsiteX206" fmla="*/ 2452027 w 3038957"/>
              <a:gd name="connsiteY206" fmla="*/ 3188041 h 6511058"/>
              <a:gd name="connsiteX207" fmla="*/ 2480786 w 3038957"/>
              <a:gd name="connsiteY207" fmla="*/ 3214598 h 6511058"/>
              <a:gd name="connsiteX208" fmla="*/ 2475653 w 3038957"/>
              <a:gd name="connsiteY208" fmla="*/ 3306194 h 6511058"/>
              <a:gd name="connsiteX209" fmla="*/ 2459023 w 3038957"/>
              <a:gd name="connsiteY209" fmla="*/ 3296972 h 6511058"/>
              <a:gd name="connsiteX210" fmla="*/ 2472606 w 3038957"/>
              <a:gd name="connsiteY210" fmla="*/ 3311690 h 6511058"/>
              <a:gd name="connsiteX211" fmla="*/ 2419199 w 3038957"/>
              <a:gd name="connsiteY211" fmla="*/ 3407996 h 6511058"/>
              <a:gd name="connsiteX212" fmla="*/ 2393570 w 3038957"/>
              <a:gd name="connsiteY212" fmla="*/ 3415000 h 6511058"/>
              <a:gd name="connsiteX213" fmla="*/ 2404250 w 3038957"/>
              <a:gd name="connsiteY213" fmla="*/ 3434952 h 6511058"/>
              <a:gd name="connsiteX214" fmla="*/ 2378768 w 3038957"/>
              <a:gd name="connsiteY214" fmla="*/ 3441693 h 6511058"/>
              <a:gd name="connsiteX215" fmla="*/ 2327216 w 3038957"/>
              <a:gd name="connsiteY215" fmla="*/ 3413106 h 6511058"/>
              <a:gd name="connsiteX216" fmla="*/ 2336069 w 3038957"/>
              <a:gd name="connsiteY216" fmla="*/ 3397142 h 6511058"/>
              <a:gd name="connsiteX217" fmla="*/ 2326840 w 3038957"/>
              <a:gd name="connsiteY217" fmla="*/ 3374572 h 6511058"/>
              <a:gd name="connsiteX218" fmla="*/ 2343471 w 3038957"/>
              <a:gd name="connsiteY218" fmla="*/ 3383795 h 6511058"/>
              <a:gd name="connsiteX219" fmla="*/ 2313047 w 3038957"/>
              <a:gd name="connsiteY219" fmla="*/ 3356316 h 6511058"/>
              <a:gd name="connsiteX220" fmla="*/ 2334387 w 3038957"/>
              <a:gd name="connsiteY220" fmla="*/ 3360964 h 6511058"/>
              <a:gd name="connsiteX221" fmla="*/ 2338300 w 3038957"/>
              <a:gd name="connsiteY221" fmla="*/ 3310780 h 6511058"/>
              <a:gd name="connsiteX222" fmla="*/ 2350200 w 3038957"/>
              <a:gd name="connsiteY222" fmla="*/ 3289320 h 6511058"/>
              <a:gd name="connsiteX223" fmla="*/ 2400243 w 3038957"/>
              <a:gd name="connsiteY223" fmla="*/ 3120657 h 6511058"/>
              <a:gd name="connsiteX224" fmla="*/ 2417949 w 3038957"/>
              <a:gd name="connsiteY224" fmla="*/ 3088729 h 6511058"/>
              <a:gd name="connsiteX225" fmla="*/ 2387526 w 3038957"/>
              <a:gd name="connsiteY225" fmla="*/ 3061250 h 6511058"/>
              <a:gd name="connsiteX226" fmla="*/ 2397975 w 3038957"/>
              <a:gd name="connsiteY226" fmla="*/ 3042408 h 6511058"/>
              <a:gd name="connsiteX227" fmla="*/ 2388749 w 3038957"/>
              <a:gd name="connsiteY227" fmla="*/ 3019840 h 6511058"/>
              <a:gd name="connsiteX228" fmla="*/ 2414230 w 3038957"/>
              <a:gd name="connsiteY228" fmla="*/ 3013096 h 6511058"/>
              <a:gd name="connsiteX229" fmla="*/ 2415826 w 3038957"/>
              <a:gd name="connsiteY229" fmla="*/ 3010218 h 6511058"/>
              <a:gd name="connsiteX230" fmla="*/ 2377464 w 3038957"/>
              <a:gd name="connsiteY230" fmla="*/ 2922560 h 6511058"/>
              <a:gd name="connsiteX231" fmla="*/ 2567808 w 3038957"/>
              <a:gd name="connsiteY231" fmla="*/ 2053914 h 6511058"/>
              <a:gd name="connsiteX232" fmla="*/ 2602730 w 3038957"/>
              <a:gd name="connsiteY232" fmla="*/ 2073280 h 6511058"/>
              <a:gd name="connsiteX233" fmla="*/ 2610360 w 3038957"/>
              <a:gd name="connsiteY233" fmla="*/ 2098727 h 6511058"/>
              <a:gd name="connsiteX234" fmla="*/ 2577102 w 3038957"/>
              <a:gd name="connsiteY234" fmla="*/ 2080284 h 6511058"/>
              <a:gd name="connsiteX235" fmla="*/ 2566212 w 3038957"/>
              <a:gd name="connsiteY235" fmla="*/ 2056793 h 6511058"/>
              <a:gd name="connsiteX236" fmla="*/ 2561482 w 3038957"/>
              <a:gd name="connsiteY236" fmla="*/ 2026110 h 6511058"/>
              <a:gd name="connsiteX237" fmla="*/ 2578112 w 3038957"/>
              <a:gd name="connsiteY237" fmla="*/ 2035334 h 6511058"/>
              <a:gd name="connsiteX238" fmla="*/ 2610131 w 3038957"/>
              <a:gd name="connsiteY238" fmla="*/ 2059934 h 6511058"/>
              <a:gd name="connsiteX239" fmla="*/ 2589003 w 3038957"/>
              <a:gd name="connsiteY239" fmla="*/ 2058824 h 6511058"/>
              <a:gd name="connsiteX240" fmla="*/ 2554080 w 3038957"/>
              <a:gd name="connsiteY240" fmla="*/ 2039457 h 6511058"/>
              <a:gd name="connsiteX241" fmla="*/ 2246617 w 3038957"/>
              <a:gd name="connsiteY241" fmla="*/ 1511711 h 6511058"/>
              <a:gd name="connsiteX242" fmla="*/ 2294045 w 3038957"/>
              <a:gd name="connsiteY242" fmla="*/ 1586945 h 6511058"/>
              <a:gd name="connsiteX243" fmla="*/ 2241271 w 3038957"/>
              <a:gd name="connsiteY243" fmla="*/ 1599768 h 6511058"/>
              <a:gd name="connsiteX244" fmla="*/ 2274743 w 3038957"/>
              <a:gd name="connsiteY244" fmla="*/ 1621751 h 6511058"/>
              <a:gd name="connsiteX245" fmla="*/ 2308001 w 3038957"/>
              <a:gd name="connsiteY245" fmla="*/ 1640195 h 6511058"/>
              <a:gd name="connsiteX246" fmla="*/ 2309452 w 3038957"/>
              <a:gd name="connsiteY246" fmla="*/ 1637578 h 6511058"/>
              <a:gd name="connsiteX247" fmla="*/ 2260949 w 3038957"/>
              <a:gd name="connsiteY247" fmla="*/ 1603495 h 6511058"/>
              <a:gd name="connsiteX248" fmla="*/ 2318450 w 3038957"/>
              <a:gd name="connsiteY248" fmla="*/ 1621352 h 6511058"/>
              <a:gd name="connsiteX249" fmla="*/ 2303273 w 3038957"/>
              <a:gd name="connsiteY249" fmla="*/ 1609514 h 6511058"/>
              <a:gd name="connsiteX250" fmla="*/ 2339435 w 3038957"/>
              <a:gd name="connsiteY250" fmla="*/ 1622724 h 6511058"/>
              <a:gd name="connsiteX251" fmla="*/ 2309223 w 3038957"/>
              <a:gd name="connsiteY251" fmla="*/ 1598785 h 6511058"/>
              <a:gd name="connsiteX252" fmla="*/ 2312126 w 3038957"/>
              <a:gd name="connsiteY252" fmla="*/ 1593550 h 6511058"/>
              <a:gd name="connsiteX253" fmla="*/ 2392207 w 3038957"/>
              <a:gd name="connsiteY253" fmla="*/ 1609900 h 6511058"/>
              <a:gd name="connsiteX254" fmla="*/ 2398158 w 3038957"/>
              <a:gd name="connsiteY254" fmla="*/ 1599171 h 6511058"/>
              <a:gd name="connsiteX255" fmla="*/ 2369186 w 3038957"/>
              <a:gd name="connsiteY255" fmla="*/ 1569074 h 6511058"/>
              <a:gd name="connsiteX256" fmla="*/ 2316395 w 3038957"/>
              <a:gd name="connsiteY256" fmla="*/ 1546642 h 6511058"/>
              <a:gd name="connsiteX257" fmla="*/ 2319297 w 3038957"/>
              <a:gd name="connsiteY257" fmla="*/ 1541408 h 6511058"/>
              <a:gd name="connsiteX258" fmla="*/ 2267746 w 3038957"/>
              <a:gd name="connsiteY258" fmla="*/ 1512820 h 6511058"/>
              <a:gd name="connsiteX259" fmla="*/ 2246617 w 3038957"/>
              <a:gd name="connsiteY259" fmla="*/ 1511711 h 6511058"/>
              <a:gd name="connsiteX260" fmla="*/ 568405 w 3038957"/>
              <a:gd name="connsiteY260" fmla="*/ 34 h 6511058"/>
              <a:gd name="connsiteX261" fmla="*/ 601010 w 3038957"/>
              <a:gd name="connsiteY261" fmla="*/ 6632 h 6511058"/>
              <a:gd name="connsiteX262" fmla="*/ 644721 w 3038957"/>
              <a:gd name="connsiteY262" fmla="*/ 21540 h 6511058"/>
              <a:gd name="connsiteX263" fmla="*/ 845704 w 3038957"/>
              <a:gd name="connsiteY263" fmla="*/ 127154 h 6511058"/>
              <a:gd name="connsiteX264" fmla="*/ 1092235 w 3038957"/>
              <a:gd name="connsiteY264" fmla="*/ 174162 h 6511058"/>
              <a:gd name="connsiteX265" fmla="*/ 1113051 w 3038957"/>
              <a:gd name="connsiteY265" fmla="*/ 181261 h 6511058"/>
              <a:gd name="connsiteX266" fmla="*/ 1287696 w 3038957"/>
              <a:gd name="connsiteY266" fmla="*/ 295978 h 6511058"/>
              <a:gd name="connsiteX267" fmla="*/ 1396613 w 3038957"/>
              <a:gd name="connsiteY267" fmla="*/ 324081 h 6511058"/>
              <a:gd name="connsiteX268" fmla="*/ 1481953 w 3038957"/>
              <a:gd name="connsiteY268" fmla="*/ 353186 h 6511058"/>
              <a:gd name="connsiteX269" fmla="*/ 1846502 w 3038957"/>
              <a:gd name="connsiteY269" fmla="*/ 680948 h 6511058"/>
              <a:gd name="connsiteX270" fmla="*/ 1890213 w 3038957"/>
              <a:gd name="connsiteY270" fmla="*/ 695856 h 6511058"/>
              <a:gd name="connsiteX271" fmla="*/ 1907063 w 3038957"/>
              <a:gd name="connsiteY271" fmla="*/ 646449 h 6511058"/>
              <a:gd name="connsiteX272" fmla="*/ 1898256 w 3038957"/>
              <a:gd name="connsiteY272" fmla="*/ 597333 h 6511058"/>
              <a:gd name="connsiteX273" fmla="*/ 1918388 w 3038957"/>
              <a:gd name="connsiteY273" fmla="*/ 613242 h 6511058"/>
              <a:gd name="connsiteX274" fmla="*/ 1941966 w 3038957"/>
              <a:gd name="connsiteY274" fmla="*/ 612241 h 6511058"/>
              <a:gd name="connsiteX275" fmla="*/ 2145713 w 3038957"/>
              <a:gd name="connsiteY275" fmla="*/ 709757 h 6511058"/>
              <a:gd name="connsiteX276" fmla="*/ 2195225 w 3038957"/>
              <a:gd name="connsiteY276" fmla="*/ 707656 h 6511058"/>
              <a:gd name="connsiteX277" fmla="*/ 2246589 w 3038957"/>
              <a:gd name="connsiteY277" fmla="*/ 836383 h 6511058"/>
              <a:gd name="connsiteX278" fmla="*/ 2364362 w 3038957"/>
              <a:gd name="connsiteY278" fmla="*/ 1042916 h 6511058"/>
              <a:gd name="connsiteX279" fmla="*/ 2384495 w 3038957"/>
              <a:gd name="connsiteY279" fmla="*/ 1058823 h 6511058"/>
              <a:gd name="connsiteX280" fmla="*/ 2356043 w 3038957"/>
              <a:gd name="connsiteY280" fmla="*/ 1142249 h 6511058"/>
              <a:gd name="connsiteX281" fmla="*/ 2389109 w 3038957"/>
              <a:gd name="connsiteY281" fmla="*/ 1181555 h 6511058"/>
              <a:gd name="connsiteX282" fmla="*/ 2352370 w 3038957"/>
              <a:gd name="connsiteY282" fmla="*/ 1289279 h 6511058"/>
              <a:gd name="connsiteX283" fmla="*/ 2252942 w 3038957"/>
              <a:gd name="connsiteY283" fmla="*/ 1301482 h 6511058"/>
              <a:gd name="connsiteX284" fmla="*/ 2252663 w 3038957"/>
              <a:gd name="connsiteY284" fmla="*/ 1302300 h 6511058"/>
              <a:gd name="connsiteX285" fmla="*/ 2276917 w 3038957"/>
              <a:gd name="connsiteY285" fmla="*/ 1335521 h 6511058"/>
              <a:gd name="connsiteX286" fmla="*/ 2311839 w 3038957"/>
              <a:gd name="connsiteY286" fmla="*/ 1354887 h 6511058"/>
              <a:gd name="connsiteX287" fmla="*/ 2320692 w 3038957"/>
              <a:gd name="connsiteY287" fmla="*/ 1338924 h 6511058"/>
              <a:gd name="connsiteX288" fmla="*/ 2309802 w 3038957"/>
              <a:gd name="connsiteY288" fmla="*/ 1315433 h 6511058"/>
              <a:gd name="connsiteX289" fmla="*/ 2326642 w 3038957"/>
              <a:gd name="connsiteY289" fmla="*/ 1328194 h 6511058"/>
              <a:gd name="connsiteX290" fmla="*/ 2344724 w 3038957"/>
              <a:gd name="connsiteY290" fmla="*/ 1334799 h 6511058"/>
              <a:gd name="connsiteX291" fmla="*/ 2509848 w 3038957"/>
              <a:gd name="connsiteY291" fmla="*/ 1436977 h 6511058"/>
              <a:gd name="connsiteX292" fmla="*/ 2547817 w 3038957"/>
              <a:gd name="connsiteY292" fmla="*/ 1450848 h 6511058"/>
              <a:gd name="connsiteX293" fmla="*/ 2598148 w 3038957"/>
              <a:gd name="connsiteY293" fmla="*/ 1520848 h 6511058"/>
              <a:gd name="connsiteX294" fmla="*/ 2706145 w 3038957"/>
              <a:gd name="connsiteY294" fmla="*/ 1643699 h 6511058"/>
              <a:gd name="connsiteX295" fmla="*/ 2722986 w 3038957"/>
              <a:gd name="connsiteY295" fmla="*/ 1656460 h 6511058"/>
              <a:gd name="connsiteX296" fmla="*/ 2708038 w 3038957"/>
              <a:gd name="connsiteY296" fmla="*/ 1683417 h 6511058"/>
              <a:gd name="connsiteX297" fmla="*/ 2736797 w 3038957"/>
              <a:gd name="connsiteY297" fmla="*/ 1709972 h 6511058"/>
              <a:gd name="connsiteX298" fmla="*/ 2717495 w 3038957"/>
              <a:gd name="connsiteY298" fmla="*/ 1744780 h 6511058"/>
              <a:gd name="connsiteX299" fmla="*/ 2641913 w 3038957"/>
              <a:gd name="connsiteY299" fmla="*/ 1720316 h 6511058"/>
              <a:gd name="connsiteX300" fmla="*/ 2628560 w 3038957"/>
              <a:gd name="connsiteY300" fmla="*/ 1744393 h 6511058"/>
              <a:gd name="connsiteX301" fmla="*/ 2647084 w 3038957"/>
              <a:gd name="connsiteY301" fmla="*/ 1793332 h 6511058"/>
              <a:gd name="connsiteX302" fmla="*/ 2642730 w 3038957"/>
              <a:gd name="connsiteY302" fmla="*/ 1801183 h 6511058"/>
              <a:gd name="connsiteX303" fmla="*/ 2603308 w 3038957"/>
              <a:gd name="connsiteY303" fmla="*/ 1789929 h 6511058"/>
              <a:gd name="connsiteX304" fmla="*/ 2570655 w 3038957"/>
              <a:gd name="connsiteY304" fmla="*/ 1848812 h 6511058"/>
              <a:gd name="connsiteX305" fmla="*/ 2593676 w 3038957"/>
              <a:gd name="connsiteY305" fmla="*/ 1889638 h 6511058"/>
              <a:gd name="connsiteX306" fmla="*/ 2569875 w 3038957"/>
              <a:gd name="connsiteY306" fmla="*/ 1932559 h 6511058"/>
              <a:gd name="connsiteX307" fmla="*/ 2600462 w 3038957"/>
              <a:gd name="connsiteY307" fmla="*/ 1995031 h 6511058"/>
              <a:gd name="connsiteX308" fmla="*/ 2617303 w 3038957"/>
              <a:gd name="connsiteY308" fmla="*/ 2007791 h 6511058"/>
              <a:gd name="connsiteX309" fmla="*/ 2605402 w 3038957"/>
              <a:gd name="connsiteY309" fmla="*/ 2029251 h 6511058"/>
              <a:gd name="connsiteX310" fmla="*/ 2567432 w 3038957"/>
              <a:gd name="connsiteY310" fmla="*/ 2015381 h 6511058"/>
              <a:gd name="connsiteX311" fmla="*/ 2529233 w 3038957"/>
              <a:gd name="connsiteY311" fmla="*/ 1962716 h 6511058"/>
              <a:gd name="connsiteX312" fmla="*/ 2479344 w 3038957"/>
              <a:gd name="connsiteY312" fmla="*/ 1935050 h 6511058"/>
              <a:gd name="connsiteX313" fmla="*/ 2470491 w 3038957"/>
              <a:gd name="connsiteY313" fmla="*/ 1951014 h 6511058"/>
              <a:gd name="connsiteX314" fmla="*/ 2481169 w 3038957"/>
              <a:gd name="connsiteY314" fmla="*/ 1970966 h 6511058"/>
              <a:gd name="connsiteX315" fmla="*/ 2458590 w 3038957"/>
              <a:gd name="connsiteY315" fmla="*/ 1972474 h 6511058"/>
              <a:gd name="connsiteX316" fmla="*/ 2470720 w 3038957"/>
              <a:gd name="connsiteY316" fmla="*/ 1989808 h 6511058"/>
              <a:gd name="connsiteX317" fmla="*/ 2448141 w 3038957"/>
              <a:gd name="connsiteY317" fmla="*/ 1991316 h 6511058"/>
              <a:gd name="connsiteX318" fmla="*/ 2445238 w 3038957"/>
              <a:gd name="connsiteY318" fmla="*/ 1996550 h 6511058"/>
              <a:gd name="connsiteX319" fmla="*/ 2473999 w 3038957"/>
              <a:gd name="connsiteY319" fmla="*/ 2023107 h 6511058"/>
              <a:gd name="connsiteX320" fmla="*/ 2460647 w 3038957"/>
              <a:gd name="connsiteY320" fmla="*/ 2047184 h 6511058"/>
              <a:gd name="connsiteX321" fmla="*/ 2506478 w 3038957"/>
              <a:gd name="connsiteY321" fmla="*/ 2125297 h 6511058"/>
              <a:gd name="connsiteX322" fmla="*/ 2488398 w 3038957"/>
              <a:gd name="connsiteY322" fmla="*/ 2118692 h 6511058"/>
              <a:gd name="connsiteX323" fmla="*/ 2525750 w 3038957"/>
              <a:gd name="connsiteY323" fmla="*/ 2251300 h 6511058"/>
              <a:gd name="connsiteX324" fmla="*/ 2519800 w 3038957"/>
              <a:gd name="connsiteY324" fmla="*/ 2262030 h 6511058"/>
              <a:gd name="connsiteX325" fmla="*/ 2486542 w 3038957"/>
              <a:gd name="connsiteY325" fmla="*/ 2243587 h 6511058"/>
              <a:gd name="connsiteX326" fmla="*/ 2407470 w 3038957"/>
              <a:gd name="connsiteY326" fmla="*/ 2182285 h 6511058"/>
              <a:gd name="connsiteX327" fmla="*/ 2390840 w 3038957"/>
              <a:gd name="connsiteY327" fmla="*/ 2173064 h 6511058"/>
              <a:gd name="connsiteX328" fmla="*/ 2371538 w 3038957"/>
              <a:gd name="connsiteY328" fmla="*/ 2207870 h 6511058"/>
              <a:gd name="connsiteX329" fmla="*/ 2288177 w 3038957"/>
              <a:gd name="connsiteY329" fmla="*/ 2158220 h 6511058"/>
              <a:gd name="connsiteX330" fmla="*/ 2268499 w 3038957"/>
              <a:gd name="connsiteY330" fmla="*/ 2154494 h 6511058"/>
              <a:gd name="connsiteX331" fmla="*/ 2258195 w 3038957"/>
              <a:gd name="connsiteY331" fmla="*/ 2173075 h 6511058"/>
              <a:gd name="connsiteX332" fmla="*/ 2285947 w 3038957"/>
              <a:gd name="connsiteY332" fmla="*/ 2244583 h 6511058"/>
              <a:gd name="connsiteX333" fmla="*/ 2263156 w 3038957"/>
              <a:gd name="connsiteY333" fmla="*/ 2242552 h 6511058"/>
              <a:gd name="connsiteX334" fmla="*/ 2325387 w 3038957"/>
              <a:gd name="connsiteY334" fmla="*/ 2291092 h 6511058"/>
              <a:gd name="connsiteX335" fmla="*/ 2305853 w 3038957"/>
              <a:gd name="connsiteY335" fmla="*/ 2287103 h 6511058"/>
              <a:gd name="connsiteX336" fmla="*/ 2370143 w 3038957"/>
              <a:gd name="connsiteY336" fmla="*/ 2410355 h 6511058"/>
              <a:gd name="connsiteX337" fmla="*/ 2367094 w 3038957"/>
              <a:gd name="connsiteY337" fmla="*/ 2415851 h 6511058"/>
              <a:gd name="connsiteX338" fmla="*/ 2347562 w 3038957"/>
              <a:gd name="connsiteY338" fmla="*/ 2411862 h 6511058"/>
              <a:gd name="connsiteX339" fmla="*/ 2379437 w 3038957"/>
              <a:gd name="connsiteY339" fmla="*/ 2436724 h 6511058"/>
              <a:gd name="connsiteX340" fmla="*/ 2377986 w 3038957"/>
              <a:gd name="connsiteY340" fmla="*/ 2439341 h 6511058"/>
              <a:gd name="connsiteX341" fmla="*/ 2358242 w 3038957"/>
              <a:gd name="connsiteY341" fmla="*/ 2431814 h 6511058"/>
              <a:gd name="connsiteX342" fmla="*/ 2390490 w 3038957"/>
              <a:gd name="connsiteY342" fmla="*/ 2495208 h 6511058"/>
              <a:gd name="connsiteX343" fmla="*/ 2383089 w 3038957"/>
              <a:gd name="connsiteY343" fmla="*/ 2508555 h 6511058"/>
              <a:gd name="connsiteX344" fmla="*/ 2378821 w 3038957"/>
              <a:gd name="connsiteY344" fmla="*/ 2555463 h 6511058"/>
              <a:gd name="connsiteX345" fmla="*/ 2357836 w 3038957"/>
              <a:gd name="connsiteY345" fmla="*/ 2554092 h 6511058"/>
              <a:gd name="connsiteX346" fmla="*/ 2414348 w 3038957"/>
              <a:gd name="connsiteY346" fmla="*/ 2652157 h 6511058"/>
              <a:gd name="connsiteX347" fmla="*/ 2431190 w 3038957"/>
              <a:gd name="connsiteY347" fmla="*/ 2664918 h 6511058"/>
              <a:gd name="connsiteX348" fmla="*/ 2393221 w 3038957"/>
              <a:gd name="connsiteY348" fmla="*/ 2651048 h 6511058"/>
              <a:gd name="connsiteX349" fmla="*/ 2406946 w 3038957"/>
              <a:gd name="connsiteY349" fmla="*/ 2665504 h 6511058"/>
              <a:gd name="connsiteX350" fmla="*/ 2405495 w 3038957"/>
              <a:gd name="connsiteY350" fmla="*/ 2668121 h 6511058"/>
              <a:gd name="connsiteX351" fmla="*/ 2387270 w 3038957"/>
              <a:gd name="connsiteY351" fmla="*/ 2661778 h 6511058"/>
              <a:gd name="connsiteX352" fmla="*/ 2410293 w 3038957"/>
              <a:gd name="connsiteY352" fmla="*/ 2702604 h 6511058"/>
              <a:gd name="connsiteX353" fmla="*/ 2402890 w 3038957"/>
              <a:gd name="connsiteY353" fmla="*/ 2715950 h 6511058"/>
              <a:gd name="connsiteX354" fmla="*/ 2436149 w 3038957"/>
              <a:gd name="connsiteY354" fmla="*/ 2734394 h 6511058"/>
              <a:gd name="connsiteX355" fmla="*/ 2394642 w 3038957"/>
              <a:gd name="connsiteY355" fmla="*/ 2809242 h 6511058"/>
              <a:gd name="connsiteX356" fmla="*/ 2431621 w 3038957"/>
              <a:gd name="connsiteY356" fmla="*/ 2903318 h 6511058"/>
              <a:gd name="connsiteX357" fmla="*/ 2398362 w 3038957"/>
              <a:gd name="connsiteY357" fmla="*/ 2884875 h 6511058"/>
              <a:gd name="connsiteX358" fmla="*/ 2341936 w 3038957"/>
              <a:gd name="connsiteY358" fmla="*/ 2825866 h 6511058"/>
              <a:gd name="connsiteX359" fmla="*/ 2363064 w 3038957"/>
              <a:gd name="connsiteY359" fmla="*/ 2826975 h 6511058"/>
              <a:gd name="connsiteX360" fmla="*/ 2322807 w 3038957"/>
              <a:gd name="connsiteY360" fmla="*/ 2699600 h 6511058"/>
              <a:gd name="connsiteX361" fmla="*/ 2253175 w 3038957"/>
              <a:gd name="connsiteY361" fmla="*/ 2664406 h 6511058"/>
              <a:gd name="connsiteX362" fmla="*/ 2244322 w 3038957"/>
              <a:gd name="connsiteY362" fmla="*/ 2680370 h 6511058"/>
              <a:gd name="connsiteX363" fmla="*/ 2253405 w 3038957"/>
              <a:gd name="connsiteY363" fmla="*/ 2703201 h 6511058"/>
              <a:gd name="connsiteX364" fmla="*/ 2187050 w 3038957"/>
              <a:gd name="connsiteY364" fmla="*/ 2701306 h 6511058"/>
              <a:gd name="connsiteX365" fmla="*/ 2145948 w 3038957"/>
              <a:gd name="connsiteY365" fmla="*/ 2653876 h 6511058"/>
              <a:gd name="connsiteX366" fmla="*/ 2080880 w 3038957"/>
              <a:gd name="connsiteY366" fmla="*/ 2614371 h 6511058"/>
              <a:gd name="connsiteX367" fmla="*/ 2062588 w 3038957"/>
              <a:gd name="connsiteY367" fmla="*/ 2604227 h 6511058"/>
              <a:gd name="connsiteX368" fmla="*/ 1994848 w 3038957"/>
              <a:gd name="connsiteY368" fmla="*/ 2608750 h 6511058"/>
              <a:gd name="connsiteX369" fmla="*/ 1955427 w 3038957"/>
              <a:gd name="connsiteY369" fmla="*/ 2597496 h 6511058"/>
              <a:gd name="connsiteX370" fmla="*/ 1964653 w 3038957"/>
              <a:gd name="connsiteY370" fmla="*/ 2620064 h 6511058"/>
              <a:gd name="connsiteX371" fmla="*/ 1960154 w 3038957"/>
              <a:gd name="connsiteY371" fmla="*/ 2628177 h 6511058"/>
              <a:gd name="connsiteX372" fmla="*/ 1954360 w 3038957"/>
              <a:gd name="connsiteY372" fmla="*/ 2630822 h 6511058"/>
              <a:gd name="connsiteX373" fmla="*/ 1955874 w 3038957"/>
              <a:gd name="connsiteY373" fmla="*/ 2644339 h 6511058"/>
              <a:gd name="connsiteX374" fmla="*/ 1954629 w 3038957"/>
              <a:gd name="connsiteY374" fmla="*/ 2713138 h 6511058"/>
              <a:gd name="connsiteX375" fmla="*/ 1944095 w 3038957"/>
              <a:gd name="connsiteY375" fmla="*/ 2763667 h 6511058"/>
              <a:gd name="connsiteX376" fmla="*/ 1958161 w 3038957"/>
              <a:gd name="connsiteY376" fmla="*/ 2772929 h 6511058"/>
              <a:gd name="connsiteX377" fmla="*/ 1964481 w 3038957"/>
              <a:gd name="connsiteY377" fmla="*/ 2781138 h 6511058"/>
              <a:gd name="connsiteX378" fmla="*/ 1959982 w 3038957"/>
              <a:gd name="connsiteY378" fmla="*/ 2789251 h 6511058"/>
              <a:gd name="connsiteX379" fmla="*/ 1946995 w 3038957"/>
              <a:gd name="connsiteY379" fmla="*/ 2787182 h 6511058"/>
              <a:gd name="connsiteX380" fmla="*/ 1938222 w 3038957"/>
              <a:gd name="connsiteY380" fmla="*/ 2782964 h 6511058"/>
              <a:gd name="connsiteX381" fmla="*/ 1931656 w 3038957"/>
              <a:gd name="connsiteY381" fmla="*/ 2802217 h 6511058"/>
              <a:gd name="connsiteX382" fmla="*/ 1890027 w 3038957"/>
              <a:gd name="connsiteY382" fmla="*/ 2788020 h 6511058"/>
              <a:gd name="connsiteX383" fmla="*/ 1795880 w 3038957"/>
              <a:gd name="connsiteY383" fmla="*/ 2709800 h 6511058"/>
              <a:gd name="connsiteX384" fmla="*/ 1775064 w 3038957"/>
              <a:gd name="connsiteY384" fmla="*/ 2702701 h 6511058"/>
              <a:gd name="connsiteX385" fmla="*/ 1741845 w 3038957"/>
              <a:gd name="connsiteY385" fmla="*/ 2800106 h 6511058"/>
              <a:gd name="connsiteX386" fmla="*/ 1750534 w 3038957"/>
              <a:gd name="connsiteY386" fmla="*/ 2806212 h 6511058"/>
              <a:gd name="connsiteX387" fmla="*/ 1787052 w 3038957"/>
              <a:gd name="connsiteY387" fmla="*/ 2822698 h 6511058"/>
              <a:gd name="connsiteX388" fmla="*/ 1799183 w 3038957"/>
              <a:gd name="connsiteY388" fmla="*/ 2840033 h 6511058"/>
              <a:gd name="connsiteX389" fmla="*/ 1900624 w 3038957"/>
              <a:gd name="connsiteY389" fmla="*/ 2896288 h 6511058"/>
              <a:gd name="connsiteX390" fmla="*/ 1958356 w 3038957"/>
              <a:gd name="connsiteY390" fmla="*/ 2952941 h 6511058"/>
              <a:gd name="connsiteX391" fmla="*/ 2009909 w 3038957"/>
              <a:gd name="connsiteY391" fmla="*/ 2981530 h 6511058"/>
              <a:gd name="connsiteX392" fmla="*/ 2047666 w 3038957"/>
              <a:gd name="connsiteY392" fmla="*/ 2991860 h 6511058"/>
              <a:gd name="connsiteX393" fmla="*/ 2065959 w 3038957"/>
              <a:gd name="connsiteY393" fmla="*/ 3002004 h 6511058"/>
              <a:gd name="connsiteX394" fmla="*/ 2081366 w 3038957"/>
              <a:gd name="connsiteY394" fmla="*/ 3052637 h 6511058"/>
              <a:gd name="connsiteX395" fmla="*/ 2052838 w 3038957"/>
              <a:gd name="connsiteY395" fmla="*/ 3064875 h 6511058"/>
              <a:gd name="connsiteX396" fmla="*/ 2035361 w 3038957"/>
              <a:gd name="connsiteY396" fmla="*/ 3135597 h 6511058"/>
              <a:gd name="connsiteX397" fmla="*/ 2008511 w 3038957"/>
              <a:gd name="connsiteY397" fmla="*/ 3184013 h 6511058"/>
              <a:gd name="connsiteX398" fmla="*/ 1985933 w 3038957"/>
              <a:gd name="connsiteY398" fmla="*/ 3185521 h 6511058"/>
              <a:gd name="connsiteX399" fmla="*/ 1996611 w 3038957"/>
              <a:gd name="connsiteY399" fmla="*/ 3205473 h 6511058"/>
              <a:gd name="connsiteX400" fmla="*/ 1961054 w 3038957"/>
              <a:gd name="connsiteY400" fmla="*/ 3269590 h 6511058"/>
              <a:gd name="connsiteX401" fmla="*/ 2002389 w 3038957"/>
              <a:gd name="connsiteY401" fmla="*/ 3355816 h 6511058"/>
              <a:gd name="connsiteX402" fmla="*/ 1983087 w 3038957"/>
              <a:gd name="connsiteY402" fmla="*/ 3390623 h 6511058"/>
              <a:gd name="connsiteX403" fmla="*/ 2013656 w 3038957"/>
              <a:gd name="connsiteY403" fmla="*/ 3417840 h 6511058"/>
              <a:gd name="connsiteX404" fmla="*/ 2000159 w 3038957"/>
              <a:gd name="connsiteY404" fmla="*/ 3442179 h 6511058"/>
              <a:gd name="connsiteX405" fmla="*/ 1962333 w 3038957"/>
              <a:gd name="connsiteY405" fmla="*/ 3428047 h 6511058"/>
              <a:gd name="connsiteX406" fmla="*/ 1925584 w 3038957"/>
              <a:gd name="connsiteY406" fmla="*/ 3372764 h 6511058"/>
              <a:gd name="connsiteX407" fmla="*/ 1910550 w 3038957"/>
              <a:gd name="connsiteY407" fmla="*/ 3360662 h 6511058"/>
              <a:gd name="connsiteX408" fmla="*/ 1917951 w 3038957"/>
              <a:gd name="connsiteY408" fmla="*/ 3347316 h 6511058"/>
              <a:gd name="connsiteX409" fmla="*/ 1796161 w 3038957"/>
              <a:gd name="connsiteY409" fmla="*/ 3206207 h 6511058"/>
              <a:gd name="connsiteX410" fmla="*/ 1698632 w 3038957"/>
              <a:gd name="connsiteY410" fmla="*/ 3099767 h 6511058"/>
              <a:gd name="connsiteX411" fmla="*/ 1682004 w 3038957"/>
              <a:gd name="connsiteY411" fmla="*/ 3090546 h 6511058"/>
              <a:gd name="connsiteX412" fmla="*/ 1644391 w 3038957"/>
              <a:gd name="connsiteY412" fmla="*/ 3079953 h 6511058"/>
              <a:gd name="connsiteX413" fmla="*/ 1641726 w 3038957"/>
              <a:gd name="connsiteY413" fmla="*/ 3077711 h 6511058"/>
              <a:gd name="connsiteX414" fmla="*/ 1641137 w 3038957"/>
              <a:gd name="connsiteY414" fmla="*/ 3078365 h 6511058"/>
              <a:gd name="connsiteX415" fmla="*/ 1624144 w 3038957"/>
              <a:gd name="connsiteY415" fmla="*/ 3077090 h 6511058"/>
              <a:gd name="connsiteX416" fmla="*/ 1680400 w 3038957"/>
              <a:gd name="connsiteY416" fmla="*/ 3327741 h 6511058"/>
              <a:gd name="connsiteX417" fmla="*/ 1674600 w 3038957"/>
              <a:gd name="connsiteY417" fmla="*/ 3344750 h 6511058"/>
              <a:gd name="connsiteX418" fmla="*/ 1648259 w 3038957"/>
              <a:gd name="connsiteY418" fmla="*/ 3353849 h 6511058"/>
              <a:gd name="connsiteX419" fmla="*/ 1686169 w 3038957"/>
              <a:gd name="connsiteY419" fmla="*/ 3385766 h 6511058"/>
              <a:gd name="connsiteX420" fmla="*/ 1683407 w 3038957"/>
              <a:gd name="connsiteY420" fmla="*/ 3393866 h 6511058"/>
              <a:gd name="connsiteX421" fmla="*/ 1657749 w 3038957"/>
              <a:gd name="connsiteY421" fmla="*/ 3394157 h 6511058"/>
              <a:gd name="connsiteX422" fmla="*/ 1685534 w 3038957"/>
              <a:gd name="connsiteY422" fmla="*/ 3523887 h 6511058"/>
              <a:gd name="connsiteX423" fmla="*/ 1671447 w 3038957"/>
              <a:gd name="connsiteY423" fmla="*/ 3565194 h 6511058"/>
              <a:gd name="connsiteX424" fmla="*/ 1652485 w 3038957"/>
              <a:gd name="connsiteY424" fmla="*/ 3688926 h 6511058"/>
              <a:gd name="connsiteX425" fmla="*/ 1623383 w 3038957"/>
              <a:gd name="connsiteY425" fmla="*/ 3706126 h 6511058"/>
              <a:gd name="connsiteX426" fmla="*/ 1675673 w 3038957"/>
              <a:gd name="connsiteY426" fmla="*/ 3900271 h 6511058"/>
              <a:gd name="connsiteX427" fmla="*/ 1695808 w 3038957"/>
              <a:gd name="connsiteY427" fmla="*/ 3916179 h 6511058"/>
              <a:gd name="connsiteX428" fmla="*/ 1646297 w 3038957"/>
              <a:gd name="connsiteY428" fmla="*/ 3918281 h 6511058"/>
              <a:gd name="connsiteX429" fmla="*/ 1661585 w 3038957"/>
              <a:gd name="connsiteY429" fmla="*/ 3941579 h 6511058"/>
              <a:gd name="connsiteX430" fmla="*/ 1658824 w 3038957"/>
              <a:gd name="connsiteY430" fmla="*/ 3949678 h 6511058"/>
              <a:gd name="connsiteX431" fmla="*/ 1634971 w 3038957"/>
              <a:gd name="connsiteY431" fmla="*/ 3951490 h 6511058"/>
              <a:gd name="connsiteX432" fmla="*/ 1656031 w 3038957"/>
              <a:gd name="connsiteY432" fmla="*/ 4032813 h 6511058"/>
              <a:gd name="connsiteX433" fmla="*/ 1641943 w 3038957"/>
              <a:gd name="connsiteY433" fmla="*/ 4074121 h 6511058"/>
              <a:gd name="connsiteX434" fmla="*/ 1683572 w 3038957"/>
              <a:gd name="connsiteY434" fmla="*/ 4088318 h 6511058"/>
              <a:gd name="connsiteX435" fmla="*/ 1604570 w 3038957"/>
              <a:gd name="connsiteY435" fmla="*/ 4319965 h 6511058"/>
              <a:gd name="connsiteX436" fmla="*/ 1630520 w 3038957"/>
              <a:gd name="connsiteY436" fmla="*/ 4523209 h 6511058"/>
              <a:gd name="connsiteX437" fmla="*/ 1588892 w 3038957"/>
              <a:gd name="connsiteY437" fmla="*/ 4509013 h 6511058"/>
              <a:gd name="connsiteX438" fmla="*/ 1525927 w 3038957"/>
              <a:gd name="connsiteY438" fmla="*/ 4414302 h 6511058"/>
              <a:gd name="connsiteX439" fmla="*/ 1555303 w 3038957"/>
              <a:gd name="connsiteY439" fmla="*/ 4396290 h 6511058"/>
              <a:gd name="connsiteX440" fmla="*/ 1533951 w 3038957"/>
              <a:gd name="connsiteY440" fmla="*/ 4111432 h 6511058"/>
              <a:gd name="connsiteX441" fmla="*/ 1445849 w 3038957"/>
              <a:gd name="connsiteY441" fmla="*/ 4090426 h 6511058"/>
              <a:gd name="connsiteX442" fmla="*/ 1428998 w 3038957"/>
              <a:gd name="connsiteY442" fmla="*/ 4139833 h 6511058"/>
              <a:gd name="connsiteX443" fmla="*/ 1435450 w 3038957"/>
              <a:gd name="connsiteY443" fmla="*/ 4189050 h 6511058"/>
              <a:gd name="connsiteX444" fmla="*/ 1342749 w 3038957"/>
              <a:gd name="connsiteY444" fmla="*/ 4249659 h 6511058"/>
              <a:gd name="connsiteX445" fmla="*/ 1298112 w 3038957"/>
              <a:gd name="connsiteY445" fmla="*/ 4169337 h 6511058"/>
              <a:gd name="connsiteX446" fmla="*/ 1217615 w 3038957"/>
              <a:gd name="connsiteY446" fmla="*/ 4132842 h 6511058"/>
              <a:gd name="connsiteX447" fmla="*/ 1194720 w 3038957"/>
              <a:gd name="connsiteY447" fmla="*/ 4125033 h 6511058"/>
              <a:gd name="connsiteX448" fmla="*/ 1098299 w 3038957"/>
              <a:gd name="connsiteY448" fmla="*/ 4203362 h 6511058"/>
              <a:gd name="connsiteX449" fmla="*/ 1046025 w 3038957"/>
              <a:gd name="connsiteY449" fmla="*/ 4213563 h 6511058"/>
              <a:gd name="connsiteX450" fmla="*/ 1052751 w 3038957"/>
              <a:gd name="connsiteY450" fmla="*/ 4261968 h 6511058"/>
              <a:gd name="connsiteX451" fmla="*/ 1044187 w 3038957"/>
              <a:gd name="connsiteY451" fmla="*/ 4287077 h 6511058"/>
              <a:gd name="connsiteX452" fmla="*/ 1012325 w 3038957"/>
              <a:gd name="connsiteY452" fmla="*/ 4312378 h 6511058"/>
              <a:gd name="connsiteX453" fmla="*/ 1024575 w 3038957"/>
              <a:gd name="connsiteY453" fmla="*/ 4344584 h 6511058"/>
              <a:gd name="connsiteX454" fmla="*/ 1003762 w 3038957"/>
              <a:gd name="connsiteY454" fmla="*/ 4337486 h 6511058"/>
              <a:gd name="connsiteX455" fmla="*/ 1018774 w 3038957"/>
              <a:gd name="connsiteY455" fmla="*/ 4361593 h 6511058"/>
              <a:gd name="connsiteX456" fmla="*/ 999162 w 3038957"/>
              <a:gd name="connsiteY456" fmla="*/ 4419099 h 6511058"/>
              <a:gd name="connsiteX457" fmla="*/ 993608 w 3038957"/>
              <a:gd name="connsiteY457" fmla="*/ 4510333 h 6511058"/>
              <a:gd name="connsiteX458" fmla="*/ 949897 w 3038957"/>
              <a:gd name="connsiteY458" fmla="*/ 4495425 h 6511058"/>
              <a:gd name="connsiteX459" fmla="*/ 811064 w 3038957"/>
              <a:gd name="connsiteY459" fmla="*/ 4207572 h 6511058"/>
              <a:gd name="connsiteX460" fmla="*/ 814102 w 3038957"/>
              <a:gd name="connsiteY460" fmla="*/ 4198662 h 6511058"/>
              <a:gd name="connsiteX461" fmla="*/ 791207 w 3038957"/>
              <a:gd name="connsiteY461" fmla="*/ 4190854 h 6511058"/>
              <a:gd name="connsiteX462" fmla="*/ 764590 w 3038957"/>
              <a:gd name="connsiteY462" fmla="*/ 4200764 h 6511058"/>
              <a:gd name="connsiteX463" fmla="*/ 702145 w 3038957"/>
              <a:gd name="connsiteY463" fmla="*/ 4179468 h 6511058"/>
              <a:gd name="connsiteX464" fmla="*/ 664776 w 3038957"/>
              <a:gd name="connsiteY464" fmla="*/ 4425312 h 6511058"/>
              <a:gd name="connsiteX465" fmla="*/ 661736 w 3038957"/>
              <a:gd name="connsiteY465" fmla="*/ 4434222 h 6511058"/>
              <a:gd name="connsiteX466" fmla="*/ 693488 w 3038957"/>
              <a:gd name="connsiteY466" fmla="*/ 4620458 h 6511058"/>
              <a:gd name="connsiteX467" fmla="*/ 659512 w 3038957"/>
              <a:gd name="connsiteY467" fmla="*/ 4720081 h 6511058"/>
              <a:gd name="connsiteX468" fmla="*/ 667409 w 3038957"/>
              <a:gd name="connsiteY468" fmla="*/ 4908127 h 6511058"/>
              <a:gd name="connsiteX469" fmla="*/ 641751 w 3038957"/>
              <a:gd name="connsiteY469" fmla="*/ 4908418 h 6511058"/>
              <a:gd name="connsiteX470" fmla="*/ 700476 w 3038957"/>
              <a:gd name="connsiteY470" fmla="*/ 4947434 h 6511058"/>
              <a:gd name="connsiteX471" fmla="*/ 747226 w 3038957"/>
              <a:gd name="connsiteY471" fmla="*/ 4953433 h 6511058"/>
              <a:gd name="connsiteX472" fmla="*/ 759476 w 3038957"/>
              <a:gd name="connsiteY472" fmla="*/ 4985638 h 6511058"/>
              <a:gd name="connsiteX473" fmla="*/ 886447 w 3038957"/>
              <a:gd name="connsiteY473" fmla="*/ 5028941 h 6511058"/>
              <a:gd name="connsiteX474" fmla="*/ 951898 w 3038957"/>
              <a:gd name="connsiteY474" fmla="*/ 5116362 h 6511058"/>
              <a:gd name="connsiteX475" fmla="*/ 1016425 w 3038957"/>
              <a:gd name="connsiteY475" fmla="*/ 5138369 h 6511058"/>
              <a:gd name="connsiteX476" fmla="*/ 1066616 w 3038957"/>
              <a:gd name="connsiteY476" fmla="*/ 5127458 h 6511058"/>
              <a:gd name="connsiteX477" fmla="*/ 1089512 w 3038957"/>
              <a:gd name="connsiteY477" fmla="*/ 5135266 h 6511058"/>
              <a:gd name="connsiteX478" fmla="*/ 1097164 w 3038957"/>
              <a:gd name="connsiteY478" fmla="*/ 5249087 h 6511058"/>
              <a:gd name="connsiteX479" fmla="*/ 1053700 w 3038957"/>
              <a:gd name="connsiteY479" fmla="*/ 5308405 h 6511058"/>
              <a:gd name="connsiteX480" fmla="*/ 1009600 w 3038957"/>
              <a:gd name="connsiteY480" fmla="*/ 5505843 h 6511058"/>
              <a:gd name="connsiteX481" fmla="*/ 958496 w 3038957"/>
              <a:gd name="connsiteY481" fmla="*/ 5655685 h 6511058"/>
              <a:gd name="connsiteX482" fmla="*/ 926357 w 3038957"/>
              <a:gd name="connsiteY482" fmla="*/ 5681794 h 6511058"/>
              <a:gd name="connsiteX483" fmla="*/ 935845 w 3038957"/>
              <a:gd name="connsiteY483" fmla="*/ 5722101 h 6511058"/>
              <a:gd name="connsiteX484" fmla="*/ 868170 w 3038957"/>
              <a:gd name="connsiteY484" fmla="*/ 5920539 h 6511058"/>
              <a:gd name="connsiteX485" fmla="*/ 902409 w 3038957"/>
              <a:gd name="connsiteY485" fmla="*/ 6099486 h 6511058"/>
              <a:gd name="connsiteX486" fmla="*/ 865671 w 3038957"/>
              <a:gd name="connsiteY486" fmla="*/ 6207210 h 6511058"/>
              <a:gd name="connsiteX487" fmla="*/ 901094 w 3038957"/>
              <a:gd name="connsiteY487" fmla="*/ 6246416 h 6511058"/>
              <a:gd name="connsiteX488" fmla="*/ 875405 w 3038957"/>
              <a:gd name="connsiteY488" fmla="*/ 6321742 h 6511058"/>
              <a:gd name="connsiteX489" fmla="*/ 826169 w 3038957"/>
              <a:gd name="connsiteY489" fmla="*/ 6323033 h 6511058"/>
              <a:gd name="connsiteX490" fmla="*/ 789818 w 3038957"/>
              <a:gd name="connsiteY490" fmla="*/ 6218412 h 6511058"/>
              <a:gd name="connsiteX491" fmla="*/ 772041 w 3038957"/>
              <a:gd name="connsiteY491" fmla="*/ 6202403 h 6511058"/>
              <a:gd name="connsiteX492" fmla="*/ 786128 w 3038957"/>
              <a:gd name="connsiteY492" fmla="*/ 6161096 h 6511058"/>
              <a:gd name="connsiteX493" fmla="*/ 654023 w 3038957"/>
              <a:gd name="connsiteY493" fmla="*/ 5921647 h 6511058"/>
              <a:gd name="connsiteX494" fmla="*/ 546421 w 3038957"/>
              <a:gd name="connsiteY494" fmla="*/ 5746613 h 6511058"/>
              <a:gd name="connsiteX495" fmla="*/ 525607 w 3038957"/>
              <a:gd name="connsiteY495" fmla="*/ 5739514 h 6511058"/>
              <a:gd name="connsiteX496" fmla="*/ 475691 w 3038957"/>
              <a:gd name="connsiteY496" fmla="*/ 5749616 h 6511058"/>
              <a:gd name="connsiteX497" fmla="*/ 404437 w 3038957"/>
              <a:gd name="connsiteY497" fmla="*/ 5679204 h 6511058"/>
              <a:gd name="connsiteX498" fmla="*/ 413000 w 3038957"/>
              <a:gd name="connsiteY498" fmla="*/ 5654095 h 6511058"/>
              <a:gd name="connsiteX499" fmla="*/ 439341 w 3038957"/>
              <a:gd name="connsiteY499" fmla="*/ 5644995 h 6511058"/>
              <a:gd name="connsiteX500" fmla="*/ 338465 w 3038957"/>
              <a:gd name="connsiteY500" fmla="*/ 5518368 h 6511058"/>
              <a:gd name="connsiteX501" fmla="*/ 298038 w 3038957"/>
              <a:gd name="connsiteY501" fmla="*/ 5568775 h 6511058"/>
              <a:gd name="connsiteX502" fmla="*/ 277225 w 3038957"/>
              <a:gd name="connsiteY502" fmla="*/ 5561677 h 6511058"/>
              <a:gd name="connsiteX503" fmla="*/ 104168 w 3038957"/>
              <a:gd name="connsiteY503" fmla="*/ 5299220 h 6511058"/>
              <a:gd name="connsiteX504" fmla="*/ 75455 w 3038957"/>
              <a:gd name="connsiteY504" fmla="*/ 5104075 h 6511058"/>
              <a:gd name="connsiteX505" fmla="*/ 106916 w 3038957"/>
              <a:gd name="connsiteY505" fmla="*/ 5086776 h 6511058"/>
              <a:gd name="connsiteX506" fmla="*/ 68730 w 3038957"/>
              <a:gd name="connsiteY506" fmla="*/ 5055669 h 6511058"/>
              <a:gd name="connsiteX507" fmla="*/ 77293 w 3038957"/>
              <a:gd name="connsiteY507" fmla="*/ 5030561 h 6511058"/>
              <a:gd name="connsiteX508" fmla="*/ 75163 w 3038957"/>
              <a:gd name="connsiteY508" fmla="*/ 4900540 h 6511058"/>
              <a:gd name="connsiteX509" fmla="*/ 130882 w 3038957"/>
              <a:gd name="connsiteY509" fmla="*/ 4873431 h 6511058"/>
              <a:gd name="connsiteX510" fmla="*/ 95051 w 3038957"/>
              <a:gd name="connsiteY510" fmla="*/ 4842223 h 6511058"/>
              <a:gd name="connsiteX511" fmla="*/ 120465 w 3038957"/>
              <a:gd name="connsiteY511" fmla="*/ 4767707 h 6511058"/>
              <a:gd name="connsiteX512" fmla="*/ 83189 w 3038957"/>
              <a:gd name="connsiteY512" fmla="*/ 4597671 h 6511058"/>
              <a:gd name="connsiteX513" fmla="*/ 108601 w 3038957"/>
              <a:gd name="connsiteY513" fmla="*/ 4523156 h 6511058"/>
              <a:gd name="connsiteX514" fmla="*/ 87542 w 3038957"/>
              <a:gd name="connsiteY514" fmla="*/ 4441832 h 6511058"/>
              <a:gd name="connsiteX515" fmla="*/ 112955 w 3038957"/>
              <a:gd name="connsiteY515" fmla="*/ 4367316 h 6511058"/>
              <a:gd name="connsiteX516" fmla="*/ 79890 w 3038957"/>
              <a:gd name="connsiteY516" fmla="*/ 4328009 h 6511058"/>
              <a:gd name="connsiteX517" fmla="*/ 108065 w 3038957"/>
              <a:gd name="connsiteY517" fmla="*/ 4245395 h 6511058"/>
              <a:gd name="connsiteX518" fmla="*/ 95568 w 3038957"/>
              <a:gd name="connsiteY518" fmla="*/ 4138963 h 6511058"/>
              <a:gd name="connsiteX519" fmla="*/ 115457 w 3038957"/>
              <a:gd name="connsiteY519" fmla="*/ 4080646 h 6511058"/>
              <a:gd name="connsiteX520" fmla="*/ 82115 w 3038957"/>
              <a:gd name="connsiteY520" fmla="*/ 4042150 h 6511058"/>
              <a:gd name="connsiteX521" fmla="*/ 110567 w 3038957"/>
              <a:gd name="connsiteY521" fmla="*/ 3958725 h 6511058"/>
              <a:gd name="connsiteX522" fmla="*/ 92901 w 3038957"/>
              <a:gd name="connsiteY522" fmla="*/ 3731181 h 6511058"/>
              <a:gd name="connsiteX523" fmla="*/ 116755 w 3038957"/>
              <a:gd name="connsiteY523" fmla="*/ 3729371 h 6511058"/>
              <a:gd name="connsiteX524" fmla="*/ 91440 w 3038957"/>
              <a:gd name="connsiteY524" fmla="*/ 3388005 h 6511058"/>
              <a:gd name="connsiteX525" fmla="*/ 112252 w 3038957"/>
              <a:gd name="connsiteY525" fmla="*/ 3395104 h 6511058"/>
              <a:gd name="connsiteX526" fmla="*/ 91193 w 3038957"/>
              <a:gd name="connsiteY526" fmla="*/ 3313780 h 6511058"/>
              <a:gd name="connsiteX527" fmla="*/ 108318 w 3038957"/>
              <a:gd name="connsiteY527" fmla="*/ 3263563 h 6511058"/>
              <a:gd name="connsiteX528" fmla="*/ 74977 w 3038957"/>
              <a:gd name="connsiteY528" fmla="*/ 3225067 h 6511058"/>
              <a:gd name="connsiteX529" fmla="*/ 106191 w 3038957"/>
              <a:gd name="connsiteY529" fmla="*/ 3133543 h 6511058"/>
              <a:gd name="connsiteX530" fmla="*/ 70751 w 3038957"/>
              <a:gd name="connsiteY530" fmla="*/ 2889990 h 6511058"/>
              <a:gd name="connsiteX531" fmla="*/ 91566 w 3038957"/>
              <a:gd name="connsiteY531" fmla="*/ 2897090 h 6511058"/>
              <a:gd name="connsiteX532" fmla="*/ 40200 w 3038957"/>
              <a:gd name="connsiteY532" fmla="*/ 2768360 h 6511058"/>
              <a:gd name="connsiteX533" fmla="*/ 65614 w 3038957"/>
              <a:gd name="connsiteY533" fmla="*/ 2693844 h 6511058"/>
              <a:gd name="connsiteX534" fmla="*/ 37829 w 3038957"/>
              <a:gd name="connsiteY534" fmla="*/ 2564115 h 6511058"/>
              <a:gd name="connsiteX535" fmla="*/ 19776 w 3038957"/>
              <a:gd name="connsiteY535" fmla="*/ 2548916 h 6511058"/>
              <a:gd name="connsiteX536" fmla="*/ 50989 w 3038957"/>
              <a:gd name="connsiteY536" fmla="*/ 2457392 h 6511058"/>
              <a:gd name="connsiteX537" fmla="*/ 17924 w 3038957"/>
              <a:gd name="connsiteY537" fmla="*/ 2418085 h 6511058"/>
              <a:gd name="connsiteX538" fmla="*/ 54663 w 3038957"/>
              <a:gd name="connsiteY538" fmla="*/ 2310361 h 6511058"/>
              <a:gd name="connsiteX539" fmla="*/ 24111 w 3038957"/>
              <a:gd name="connsiteY539" fmla="*/ 2188732 h 6511058"/>
              <a:gd name="connsiteX540" fmla="*/ 6061 w 3038957"/>
              <a:gd name="connsiteY540" fmla="*/ 2173534 h 6511058"/>
              <a:gd name="connsiteX541" fmla="*/ 29637 w 3038957"/>
              <a:gd name="connsiteY541" fmla="*/ 2172532 h 6511058"/>
              <a:gd name="connsiteX542" fmla="*/ 1851 w 3038957"/>
              <a:gd name="connsiteY542" fmla="*/ 2042803 h 6511058"/>
              <a:gd name="connsiteX543" fmla="*/ 33064 w 3038957"/>
              <a:gd name="connsiteY543" fmla="*/ 1951278 h 6511058"/>
              <a:gd name="connsiteX544" fmla="*/ 0 w 3038957"/>
              <a:gd name="connsiteY544" fmla="*/ 1911972 h 6511058"/>
              <a:gd name="connsiteX545" fmla="*/ 28175 w 3038957"/>
              <a:gd name="connsiteY545" fmla="*/ 1829356 h 6511058"/>
              <a:gd name="connsiteX546" fmla="*/ 20276 w 3038957"/>
              <a:gd name="connsiteY546" fmla="*/ 1641309 h 6511058"/>
              <a:gd name="connsiteX547" fmla="*/ 28563 w 3038957"/>
              <a:gd name="connsiteY547" fmla="*/ 1617012 h 6511058"/>
              <a:gd name="connsiteX548" fmla="*/ 7747 w 3038957"/>
              <a:gd name="connsiteY548" fmla="*/ 1609913 h 6511058"/>
              <a:gd name="connsiteX549" fmla="*/ 41723 w 3038957"/>
              <a:gd name="connsiteY549" fmla="*/ 1510288 h 6511058"/>
              <a:gd name="connsiteX550" fmla="*/ 6576 w 3038957"/>
              <a:gd name="connsiteY550" fmla="*/ 1470272 h 6511058"/>
              <a:gd name="connsiteX551" fmla="*/ 51877 w 3038957"/>
              <a:gd name="connsiteY551" fmla="*/ 1337439 h 6511058"/>
              <a:gd name="connsiteX552" fmla="*/ 96642 w 3038957"/>
              <a:gd name="connsiteY552" fmla="*/ 926847 h 6511058"/>
              <a:gd name="connsiteX553" fmla="*/ 122300 w 3038957"/>
              <a:gd name="connsiteY553" fmla="*/ 926556 h 6511058"/>
              <a:gd name="connsiteX554" fmla="*/ 119294 w 3038957"/>
              <a:gd name="connsiteY554" fmla="*/ 860430 h 6511058"/>
              <a:gd name="connsiteX555" fmla="*/ 206858 w 3038957"/>
              <a:gd name="connsiteY555" fmla="*/ 603675 h 6511058"/>
              <a:gd name="connsiteX556" fmla="*/ 264657 w 3038957"/>
              <a:gd name="connsiteY556" fmla="*/ 577275 h 6511058"/>
              <a:gd name="connsiteX557" fmla="*/ 249642 w 3038957"/>
              <a:gd name="connsiteY557" fmla="*/ 553167 h 6511058"/>
              <a:gd name="connsiteX558" fmla="*/ 291905 w 3038957"/>
              <a:gd name="connsiteY558" fmla="*/ 429244 h 6511058"/>
              <a:gd name="connsiteX559" fmla="*/ 324046 w 3038957"/>
              <a:gd name="connsiteY559" fmla="*/ 403135 h 6511058"/>
              <a:gd name="connsiteX560" fmla="*/ 302987 w 3038957"/>
              <a:gd name="connsiteY560" fmla="*/ 321811 h 6511058"/>
              <a:gd name="connsiteX561" fmla="*/ 365415 w 3038957"/>
              <a:gd name="connsiteY561" fmla="*/ 138762 h 6511058"/>
              <a:gd name="connsiteX562" fmla="*/ 493945 w 3038957"/>
              <a:gd name="connsiteY562" fmla="*/ 109359 h 6511058"/>
              <a:gd name="connsiteX563" fmla="*/ 572835 w 3038957"/>
              <a:gd name="connsiteY563" fmla="*/ 89248 h 6511058"/>
              <a:gd name="connsiteX564" fmla="*/ 584160 w 3038957"/>
              <a:gd name="connsiteY564" fmla="*/ 56041 h 6511058"/>
              <a:gd name="connsiteX565" fmla="*/ 550816 w 3038957"/>
              <a:gd name="connsiteY565" fmla="*/ 17543 h 6511058"/>
              <a:gd name="connsiteX566" fmla="*/ 553854 w 3038957"/>
              <a:gd name="connsiteY566" fmla="*/ 8633 h 6511058"/>
              <a:gd name="connsiteX567" fmla="*/ 568405 w 3038957"/>
              <a:gd name="connsiteY567" fmla="*/ 34 h 651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</a:cxnLst>
            <a:rect l="l" t="t" r="r" b="b"/>
            <a:pathLst>
              <a:path w="3038957" h="6511058">
                <a:moveTo>
                  <a:pt x="1226680" y="5325808"/>
                </a:moveTo>
                <a:cubicBezTo>
                  <a:pt x="1234539" y="5325475"/>
                  <a:pt x="1245406" y="5327675"/>
                  <a:pt x="1259282" y="5332407"/>
                </a:cubicBezTo>
                <a:lnTo>
                  <a:pt x="1310923" y="5460325"/>
                </a:lnTo>
                <a:lnTo>
                  <a:pt x="1293796" y="5510543"/>
                </a:lnTo>
                <a:cubicBezTo>
                  <a:pt x="1288088" y="5527282"/>
                  <a:pt x="1278296" y="5533285"/>
                  <a:pt x="1264418" y="5528552"/>
                </a:cubicBezTo>
                <a:lnTo>
                  <a:pt x="1271145" y="5576959"/>
                </a:lnTo>
                <a:lnTo>
                  <a:pt x="1234406" y="5684682"/>
                </a:lnTo>
                <a:cubicBezTo>
                  <a:pt x="1232566" y="5690082"/>
                  <a:pt x="1224707" y="5690417"/>
                  <a:pt x="1210828" y="5685683"/>
                </a:cubicBezTo>
                <a:lnTo>
                  <a:pt x="1225843" y="5709792"/>
                </a:lnTo>
                <a:lnTo>
                  <a:pt x="1197668" y="5792407"/>
                </a:lnTo>
                <a:cubicBezTo>
                  <a:pt x="1194906" y="5800506"/>
                  <a:pt x="1170542" y="5801540"/>
                  <a:pt x="1124578" y="5795508"/>
                </a:cubicBezTo>
                <a:lnTo>
                  <a:pt x="1103765" y="5788410"/>
                </a:lnTo>
                <a:lnTo>
                  <a:pt x="1117852" y="5747103"/>
                </a:lnTo>
                <a:lnTo>
                  <a:pt x="1116925" y="5681687"/>
                </a:lnTo>
                <a:lnTo>
                  <a:pt x="1137741" y="5688786"/>
                </a:lnTo>
                <a:cubicBezTo>
                  <a:pt x="1116986" y="5658802"/>
                  <a:pt x="1110660" y="5631932"/>
                  <a:pt x="1118763" y="5608172"/>
                </a:cubicBezTo>
                <a:lnTo>
                  <a:pt x="1212129" y="5334409"/>
                </a:lnTo>
                <a:cubicBezTo>
                  <a:pt x="1213971" y="5329010"/>
                  <a:pt x="1218821" y="5326142"/>
                  <a:pt x="1226680" y="5325808"/>
                </a:cubicBezTo>
                <a:close/>
                <a:moveTo>
                  <a:pt x="958870" y="5238993"/>
                </a:moveTo>
                <a:lnTo>
                  <a:pt x="947545" y="5272202"/>
                </a:lnTo>
                <a:cubicBezTo>
                  <a:pt x="975297" y="5281666"/>
                  <a:pt x="991107" y="5280730"/>
                  <a:pt x="994975" y="5269390"/>
                </a:cubicBezTo>
                <a:cubicBezTo>
                  <a:pt x="994496" y="5257171"/>
                  <a:pt x="982462" y="5247039"/>
                  <a:pt x="958870" y="5238993"/>
                </a:cubicBezTo>
                <a:close/>
                <a:moveTo>
                  <a:pt x="951344" y="4634256"/>
                </a:moveTo>
                <a:lnTo>
                  <a:pt x="972157" y="4641355"/>
                </a:lnTo>
                <a:cubicBezTo>
                  <a:pt x="999177" y="4652980"/>
                  <a:pt x="1011119" y="4663382"/>
                  <a:pt x="1007988" y="4672562"/>
                </a:cubicBezTo>
                <a:lnTo>
                  <a:pt x="999425" y="4697671"/>
                </a:lnTo>
                <a:cubicBezTo>
                  <a:pt x="991578" y="4707050"/>
                  <a:pt x="975860" y="4707717"/>
                  <a:pt x="952269" y="4699671"/>
                </a:cubicBezTo>
                <a:lnTo>
                  <a:pt x="919884" y="4651557"/>
                </a:lnTo>
                <a:cubicBezTo>
                  <a:pt x="938832" y="4645962"/>
                  <a:pt x="949318" y="4640196"/>
                  <a:pt x="951344" y="4634256"/>
                </a:cubicBezTo>
                <a:close/>
                <a:moveTo>
                  <a:pt x="1549114" y="4625645"/>
                </a:moveTo>
                <a:lnTo>
                  <a:pt x="1590743" y="4639843"/>
                </a:lnTo>
                <a:cubicBezTo>
                  <a:pt x="1612946" y="4647414"/>
                  <a:pt x="1637619" y="4668185"/>
                  <a:pt x="1664758" y="4702155"/>
                </a:cubicBezTo>
                <a:lnTo>
                  <a:pt x="1622495" y="4826078"/>
                </a:lnTo>
                <a:cubicBezTo>
                  <a:pt x="1667050" y="4881659"/>
                  <a:pt x="1685094" y="4921870"/>
                  <a:pt x="1676623" y="4946709"/>
                </a:cubicBezTo>
                <a:cubicBezTo>
                  <a:pt x="1674781" y="4952108"/>
                  <a:pt x="1666921" y="4952442"/>
                  <a:pt x="1653044" y="4947709"/>
                </a:cubicBezTo>
                <a:lnTo>
                  <a:pt x="1659773" y="4996115"/>
                </a:lnTo>
                <a:lnTo>
                  <a:pt x="1580494" y="5228572"/>
                </a:lnTo>
                <a:lnTo>
                  <a:pt x="1613560" y="5267878"/>
                </a:lnTo>
                <a:cubicBezTo>
                  <a:pt x="1594776" y="5322954"/>
                  <a:pt x="1583932" y="5402440"/>
                  <a:pt x="1581031" y="5506333"/>
                </a:cubicBezTo>
                <a:lnTo>
                  <a:pt x="1560215" y="5499233"/>
                </a:lnTo>
                <a:lnTo>
                  <a:pt x="1575230" y="5523342"/>
                </a:lnTo>
                <a:lnTo>
                  <a:pt x="1473578" y="5821404"/>
                </a:lnTo>
                <a:lnTo>
                  <a:pt x="1435636" y="5864523"/>
                </a:lnTo>
                <a:cubicBezTo>
                  <a:pt x="1446197" y="5878974"/>
                  <a:pt x="1449362" y="5892409"/>
                  <a:pt x="1445126" y="5904829"/>
                </a:cubicBezTo>
                <a:lnTo>
                  <a:pt x="1407460" y="5947138"/>
                </a:lnTo>
                <a:lnTo>
                  <a:pt x="1342936" y="5925133"/>
                </a:lnTo>
                <a:lnTo>
                  <a:pt x="1359786" y="5875724"/>
                </a:lnTo>
                <a:lnTo>
                  <a:pt x="1353059" y="5827319"/>
                </a:lnTo>
                <a:lnTo>
                  <a:pt x="1373875" y="5834418"/>
                </a:lnTo>
                <a:cubicBezTo>
                  <a:pt x="1365707" y="5812946"/>
                  <a:pt x="1353989" y="5799607"/>
                  <a:pt x="1338726" y="5794402"/>
                </a:cubicBezTo>
                <a:cubicBezTo>
                  <a:pt x="1342594" y="5783062"/>
                  <a:pt x="1352157" y="5779995"/>
                  <a:pt x="1367423" y="5785201"/>
                </a:cubicBezTo>
                <a:cubicBezTo>
                  <a:pt x="1370941" y="5724918"/>
                  <a:pt x="1377399" y="5681007"/>
                  <a:pt x="1386791" y="5653469"/>
                </a:cubicBezTo>
                <a:lnTo>
                  <a:pt x="1409441" y="5587054"/>
                </a:lnTo>
                <a:cubicBezTo>
                  <a:pt x="1475236" y="5303284"/>
                  <a:pt x="1514213" y="5143580"/>
                  <a:pt x="1526366" y="5107942"/>
                </a:cubicBezTo>
                <a:lnTo>
                  <a:pt x="1560067" y="5009128"/>
                </a:lnTo>
                <a:lnTo>
                  <a:pt x="1524919" y="4969111"/>
                </a:lnTo>
                <a:lnTo>
                  <a:pt x="1544808" y="4910796"/>
                </a:lnTo>
                <a:cubicBezTo>
                  <a:pt x="1551069" y="4892436"/>
                  <a:pt x="1548828" y="4876302"/>
                  <a:pt x="1538081" y="4862389"/>
                </a:cubicBezTo>
                <a:lnTo>
                  <a:pt x="1575745" y="4820080"/>
                </a:lnTo>
                <a:lnTo>
                  <a:pt x="1578784" y="4811171"/>
                </a:lnTo>
                <a:cubicBezTo>
                  <a:pt x="1551639" y="4709086"/>
                  <a:pt x="1541749" y="4647243"/>
                  <a:pt x="1549114" y="4625645"/>
                </a:cubicBezTo>
                <a:close/>
                <a:moveTo>
                  <a:pt x="2009936" y="4384975"/>
                </a:moveTo>
                <a:lnTo>
                  <a:pt x="2032830" y="4392783"/>
                </a:lnTo>
                <a:cubicBezTo>
                  <a:pt x="2086949" y="4411240"/>
                  <a:pt x="2116414" y="4486087"/>
                  <a:pt x="2121227" y="4617325"/>
                </a:cubicBezTo>
                <a:lnTo>
                  <a:pt x="2087527" y="4716140"/>
                </a:lnTo>
                <a:cubicBezTo>
                  <a:pt x="2143175" y="4834577"/>
                  <a:pt x="2155991" y="4937802"/>
                  <a:pt x="2125974" y="5025816"/>
                </a:cubicBezTo>
                <a:lnTo>
                  <a:pt x="2123212" y="5033915"/>
                </a:lnTo>
                <a:cubicBezTo>
                  <a:pt x="2190988" y="5098622"/>
                  <a:pt x="2225231" y="5184442"/>
                  <a:pt x="2225939" y="5291373"/>
                </a:cubicBezTo>
                <a:lnTo>
                  <a:pt x="2169311" y="5457414"/>
                </a:lnTo>
                <a:cubicBezTo>
                  <a:pt x="2235920" y="5480131"/>
                  <a:pt x="2269770" y="5519403"/>
                  <a:pt x="2270869" y="5575233"/>
                </a:cubicBezTo>
                <a:cubicBezTo>
                  <a:pt x="2263871" y="5595751"/>
                  <a:pt x="2272824" y="5617188"/>
                  <a:pt x="2297730" y="5639547"/>
                </a:cubicBezTo>
                <a:lnTo>
                  <a:pt x="2209889" y="5897113"/>
                </a:lnTo>
                <a:cubicBezTo>
                  <a:pt x="2208047" y="5902512"/>
                  <a:pt x="2199494" y="5902609"/>
                  <a:pt x="2184229" y="5897402"/>
                </a:cubicBezTo>
                <a:cubicBezTo>
                  <a:pt x="2186177" y="5964372"/>
                  <a:pt x="2196358" y="6004915"/>
                  <a:pt x="2214779" y="6019033"/>
                </a:cubicBezTo>
                <a:lnTo>
                  <a:pt x="2163952" y="6168065"/>
                </a:lnTo>
                <a:cubicBezTo>
                  <a:pt x="2117969" y="6212057"/>
                  <a:pt x="2093688" y="6237832"/>
                  <a:pt x="2091110" y="6245393"/>
                </a:cubicBezTo>
                <a:lnTo>
                  <a:pt x="2000506" y="6511058"/>
                </a:lnTo>
                <a:lnTo>
                  <a:pt x="1956795" y="6496150"/>
                </a:lnTo>
                <a:lnTo>
                  <a:pt x="1955868" y="6430734"/>
                </a:lnTo>
                <a:cubicBezTo>
                  <a:pt x="1969744" y="6435467"/>
                  <a:pt x="1977604" y="6435133"/>
                  <a:pt x="1979446" y="6429733"/>
                </a:cubicBezTo>
                <a:cubicBezTo>
                  <a:pt x="1951694" y="6420269"/>
                  <a:pt x="1939748" y="6409866"/>
                  <a:pt x="1943616" y="6398526"/>
                </a:cubicBezTo>
                <a:lnTo>
                  <a:pt x="2019855" y="6174980"/>
                </a:lnTo>
                <a:cubicBezTo>
                  <a:pt x="1994839" y="6139322"/>
                  <a:pt x="1963549" y="6112979"/>
                  <a:pt x="1925984" y="6095948"/>
                </a:cubicBezTo>
                <a:cubicBezTo>
                  <a:pt x="1893140" y="6146833"/>
                  <a:pt x="1862841" y="6167543"/>
                  <a:pt x="1835088" y="6158078"/>
                </a:cubicBezTo>
                <a:lnTo>
                  <a:pt x="1812193" y="6150270"/>
                </a:lnTo>
                <a:cubicBezTo>
                  <a:pt x="1772403" y="6130672"/>
                  <a:pt x="1757298" y="6106834"/>
                  <a:pt x="1766875" y="6078755"/>
                </a:cubicBezTo>
                <a:lnTo>
                  <a:pt x="1857202" y="5813900"/>
                </a:lnTo>
                <a:lnTo>
                  <a:pt x="1822055" y="5773885"/>
                </a:lnTo>
                <a:lnTo>
                  <a:pt x="1856031" y="5674261"/>
                </a:lnTo>
                <a:lnTo>
                  <a:pt x="1830325" y="5545241"/>
                </a:lnTo>
                <a:cubicBezTo>
                  <a:pt x="1847515" y="5540254"/>
                  <a:pt x="1858230" y="5531551"/>
                  <a:pt x="1862466" y="5519132"/>
                </a:cubicBezTo>
                <a:lnTo>
                  <a:pt x="1838644" y="5445907"/>
                </a:lnTo>
                <a:lnTo>
                  <a:pt x="1878145" y="5330084"/>
                </a:lnTo>
                <a:lnTo>
                  <a:pt x="1845077" y="5290777"/>
                </a:lnTo>
                <a:lnTo>
                  <a:pt x="1850601" y="5274578"/>
                </a:lnTo>
                <a:lnTo>
                  <a:pt x="1900796" y="5263669"/>
                </a:lnTo>
                <a:cubicBezTo>
                  <a:pt x="1873040" y="5254202"/>
                  <a:pt x="1861006" y="5244071"/>
                  <a:pt x="1864689" y="5233271"/>
                </a:cubicBezTo>
                <a:cubicBezTo>
                  <a:pt x="1872239" y="5211132"/>
                  <a:pt x="1882954" y="5202429"/>
                  <a:pt x="1896830" y="5207161"/>
                </a:cubicBezTo>
                <a:lnTo>
                  <a:pt x="1895903" y="5141746"/>
                </a:lnTo>
                <a:lnTo>
                  <a:pt x="1929879" y="5042122"/>
                </a:lnTo>
                <a:cubicBezTo>
                  <a:pt x="1931721" y="5036723"/>
                  <a:pt x="1939581" y="5036389"/>
                  <a:pt x="1953457" y="5041122"/>
                </a:cubicBezTo>
                <a:lnTo>
                  <a:pt x="1938166" y="5017824"/>
                </a:lnTo>
                <a:lnTo>
                  <a:pt x="2005487" y="4956696"/>
                </a:lnTo>
                <a:cubicBezTo>
                  <a:pt x="1983808" y="4929411"/>
                  <a:pt x="1975550" y="4908209"/>
                  <a:pt x="1980706" y="4893090"/>
                </a:cubicBezTo>
                <a:lnTo>
                  <a:pt x="2023245" y="4768358"/>
                </a:lnTo>
                <a:lnTo>
                  <a:pt x="1987821" y="4729151"/>
                </a:lnTo>
                <a:lnTo>
                  <a:pt x="2019035" y="4637627"/>
                </a:lnTo>
                <a:cubicBezTo>
                  <a:pt x="2011723" y="4568226"/>
                  <a:pt x="1996445" y="4519917"/>
                  <a:pt x="1973197" y="4492699"/>
                </a:cubicBezTo>
                <a:close/>
                <a:moveTo>
                  <a:pt x="741142" y="3710849"/>
                </a:moveTo>
                <a:lnTo>
                  <a:pt x="714525" y="3720759"/>
                </a:lnTo>
                <a:lnTo>
                  <a:pt x="672262" y="3844681"/>
                </a:lnTo>
                <a:lnTo>
                  <a:pt x="707703" y="4088234"/>
                </a:lnTo>
                <a:cubicBezTo>
                  <a:pt x="722967" y="4093440"/>
                  <a:pt x="729585" y="4099012"/>
                  <a:pt x="727559" y="4104952"/>
                </a:cubicBezTo>
                <a:lnTo>
                  <a:pt x="690576" y="4138451"/>
                </a:lnTo>
                <a:cubicBezTo>
                  <a:pt x="719165" y="4150009"/>
                  <a:pt x="731893" y="4160377"/>
                  <a:pt x="728762" y="4169558"/>
                </a:cubicBezTo>
                <a:cubicBezTo>
                  <a:pt x="805057" y="4177494"/>
                  <a:pt x="857081" y="4186195"/>
                  <a:pt x="884834" y="4195660"/>
                </a:cubicBezTo>
                <a:lnTo>
                  <a:pt x="941461" y="4029620"/>
                </a:lnTo>
                <a:lnTo>
                  <a:pt x="908395" y="3990313"/>
                </a:lnTo>
                <a:lnTo>
                  <a:pt x="928284" y="3931997"/>
                </a:lnTo>
                <a:lnTo>
                  <a:pt x="845706" y="3894792"/>
                </a:lnTo>
                <a:lnTo>
                  <a:pt x="873881" y="3812177"/>
                </a:lnTo>
                <a:cubicBezTo>
                  <a:pt x="857544" y="3769234"/>
                  <a:pt x="813299" y="3735458"/>
                  <a:pt x="741142" y="3710849"/>
                </a:cubicBezTo>
                <a:close/>
                <a:moveTo>
                  <a:pt x="733487" y="3597027"/>
                </a:moveTo>
                <a:lnTo>
                  <a:pt x="748501" y="3621135"/>
                </a:lnTo>
                <a:cubicBezTo>
                  <a:pt x="740657" y="3630514"/>
                  <a:pt x="724937" y="3631181"/>
                  <a:pt x="701348" y="3623137"/>
                </a:cubicBezTo>
                <a:cubicBezTo>
                  <a:pt x="713975" y="3658787"/>
                  <a:pt x="751509" y="3687260"/>
                  <a:pt x="813953" y="3708555"/>
                </a:cubicBezTo>
                <a:lnTo>
                  <a:pt x="866227" y="3698354"/>
                </a:lnTo>
                <a:lnTo>
                  <a:pt x="868989" y="3690256"/>
                </a:lnTo>
                <a:cubicBezTo>
                  <a:pt x="830453" y="3639740"/>
                  <a:pt x="800083" y="3610696"/>
                  <a:pt x="777881" y="3603125"/>
                </a:cubicBezTo>
                <a:close/>
                <a:moveTo>
                  <a:pt x="2177070" y="3123162"/>
                </a:moveTo>
                <a:cubicBezTo>
                  <a:pt x="2179005" y="3119672"/>
                  <a:pt x="2191059" y="3124076"/>
                  <a:pt x="2213231" y="3136372"/>
                </a:cubicBezTo>
                <a:lnTo>
                  <a:pt x="2263707" y="3206109"/>
                </a:lnTo>
                <a:lnTo>
                  <a:pt x="2254709" y="3222335"/>
                </a:lnTo>
                <a:cubicBezTo>
                  <a:pt x="2251710" y="3227743"/>
                  <a:pt x="2244668" y="3227375"/>
                  <a:pt x="2233580" y="3221226"/>
                </a:cubicBezTo>
                <a:lnTo>
                  <a:pt x="2242808" y="3243794"/>
                </a:lnTo>
                <a:lnTo>
                  <a:pt x="2223506" y="3278601"/>
                </a:lnTo>
                <a:cubicBezTo>
                  <a:pt x="2222539" y="3280346"/>
                  <a:pt x="2216513" y="3278145"/>
                  <a:pt x="2205425" y="3271996"/>
                </a:cubicBezTo>
                <a:lnTo>
                  <a:pt x="2219007" y="3286714"/>
                </a:lnTo>
                <a:lnTo>
                  <a:pt x="2204204" y="3313408"/>
                </a:lnTo>
                <a:cubicBezTo>
                  <a:pt x="2202753" y="3316025"/>
                  <a:pt x="2184069" y="3309200"/>
                  <a:pt x="2148152" y="3292932"/>
                </a:cubicBezTo>
                <a:lnTo>
                  <a:pt x="2131524" y="3283711"/>
                </a:lnTo>
                <a:lnTo>
                  <a:pt x="2138926" y="3270364"/>
                </a:lnTo>
                <a:lnTo>
                  <a:pt x="2132744" y="3242298"/>
                </a:lnTo>
                <a:lnTo>
                  <a:pt x="2149375" y="3251521"/>
                </a:lnTo>
                <a:cubicBezTo>
                  <a:pt x="2130879" y="3232595"/>
                  <a:pt x="2123759" y="3219294"/>
                  <a:pt x="2128016" y="3211618"/>
                </a:cubicBezTo>
                <a:close/>
                <a:moveTo>
                  <a:pt x="1973976" y="3007113"/>
                </a:moveTo>
                <a:lnTo>
                  <a:pt x="1968027" y="3017843"/>
                </a:lnTo>
                <a:cubicBezTo>
                  <a:pt x="1990199" y="3030139"/>
                  <a:pt x="2002300" y="3034455"/>
                  <a:pt x="2004333" y="3030791"/>
                </a:cubicBezTo>
                <a:cubicBezTo>
                  <a:pt x="2002943" y="3025458"/>
                  <a:pt x="1992824" y="3017565"/>
                  <a:pt x="1973976" y="3007113"/>
                </a:cubicBezTo>
                <a:close/>
                <a:moveTo>
                  <a:pt x="1582099" y="3000410"/>
                </a:moveTo>
                <a:lnTo>
                  <a:pt x="1576470" y="3005678"/>
                </a:lnTo>
                <a:lnTo>
                  <a:pt x="1607223" y="3024273"/>
                </a:lnTo>
                <a:close/>
                <a:moveTo>
                  <a:pt x="2712383" y="2957729"/>
                </a:moveTo>
                <a:lnTo>
                  <a:pt x="2730675" y="2967873"/>
                </a:lnTo>
                <a:cubicBezTo>
                  <a:pt x="2773912" y="2991851"/>
                  <a:pt x="2802868" y="3032431"/>
                  <a:pt x="2817544" y="3089617"/>
                </a:cubicBezTo>
                <a:lnTo>
                  <a:pt x="2799839" y="3121544"/>
                </a:lnTo>
                <a:cubicBezTo>
                  <a:pt x="2852610" y="3188449"/>
                  <a:pt x="2871110" y="3236121"/>
                  <a:pt x="2855340" y="3264560"/>
                </a:cubicBezTo>
                <a:lnTo>
                  <a:pt x="2853889" y="3267176"/>
                </a:lnTo>
                <a:cubicBezTo>
                  <a:pt x="2911513" y="3314873"/>
                  <a:pt x="2945067" y="3361539"/>
                  <a:pt x="2954549" y="3407176"/>
                </a:cubicBezTo>
                <a:lnTo>
                  <a:pt x="2924798" y="3460825"/>
                </a:lnTo>
                <a:cubicBezTo>
                  <a:pt x="2978014" y="3490337"/>
                  <a:pt x="3007376" y="3517113"/>
                  <a:pt x="3012888" y="3541157"/>
                </a:cubicBezTo>
                <a:cubicBezTo>
                  <a:pt x="3009211" y="3547787"/>
                  <a:pt x="3017901" y="3559563"/>
                  <a:pt x="3038957" y="3576487"/>
                </a:cubicBezTo>
                <a:lnTo>
                  <a:pt x="2992807" y="3659709"/>
                </a:lnTo>
                <a:cubicBezTo>
                  <a:pt x="2991839" y="3661453"/>
                  <a:pt x="2985258" y="3658944"/>
                  <a:pt x="2973061" y="3652181"/>
                </a:cubicBezTo>
                <a:cubicBezTo>
                  <a:pt x="2980158" y="3681210"/>
                  <a:pt x="2991391" y="3701469"/>
                  <a:pt x="3006763" y="3712959"/>
                </a:cubicBezTo>
                <a:lnTo>
                  <a:pt x="2980060" y="3761113"/>
                </a:lnTo>
                <a:cubicBezTo>
                  <a:pt x="2948308" y="3766089"/>
                  <a:pt x="2931755" y="3769798"/>
                  <a:pt x="2930400" y="3772242"/>
                </a:cubicBezTo>
                <a:lnTo>
                  <a:pt x="2882798" y="3858080"/>
                </a:lnTo>
                <a:lnTo>
                  <a:pt x="2847877" y="3838714"/>
                </a:lnTo>
                <a:lnTo>
                  <a:pt x="2841695" y="3810649"/>
                </a:lnTo>
                <a:cubicBezTo>
                  <a:pt x="2852781" y="3816797"/>
                  <a:pt x="2858810" y="3818999"/>
                  <a:pt x="2859777" y="3817254"/>
                </a:cubicBezTo>
                <a:cubicBezTo>
                  <a:pt x="2837605" y="3804958"/>
                  <a:pt x="2827532" y="3796978"/>
                  <a:pt x="2829564" y="3793314"/>
                </a:cubicBezTo>
                <a:lnTo>
                  <a:pt x="2869619" y="3721084"/>
                </a:lnTo>
                <a:cubicBezTo>
                  <a:pt x="2847367" y="3698477"/>
                  <a:pt x="2821058" y="3677956"/>
                  <a:pt x="2790693" y="3659521"/>
                </a:cubicBezTo>
                <a:cubicBezTo>
                  <a:pt x="2769642" y="3671343"/>
                  <a:pt x="2748028" y="3671106"/>
                  <a:pt x="2725856" y="3658811"/>
                </a:cubicBezTo>
                <a:lnTo>
                  <a:pt x="2707563" y="3648667"/>
                </a:lnTo>
                <a:cubicBezTo>
                  <a:pt x="2675270" y="3628477"/>
                  <a:pt x="2661641" y="3613847"/>
                  <a:pt x="2666672" y="3604774"/>
                </a:cubicBezTo>
                <a:lnTo>
                  <a:pt x="2714129" y="3519197"/>
                </a:lnTo>
                <a:lnTo>
                  <a:pt x="2683707" y="3491718"/>
                </a:lnTo>
                <a:lnTo>
                  <a:pt x="2701558" y="3459529"/>
                </a:lnTo>
                <a:lnTo>
                  <a:pt x="2670970" y="3397056"/>
                </a:lnTo>
                <a:cubicBezTo>
                  <a:pt x="2683798" y="3400064"/>
                  <a:pt x="2691326" y="3399561"/>
                  <a:pt x="2693551" y="3395549"/>
                </a:cubicBezTo>
                <a:lnTo>
                  <a:pt x="2669077" y="3357340"/>
                </a:lnTo>
                <a:lnTo>
                  <a:pt x="2689831" y="3319915"/>
                </a:lnTo>
                <a:lnTo>
                  <a:pt x="2661070" y="3293359"/>
                </a:lnTo>
                <a:lnTo>
                  <a:pt x="2663972" y="3288124"/>
                </a:lnTo>
                <a:lnTo>
                  <a:pt x="2701731" y="3298456"/>
                </a:lnTo>
                <a:cubicBezTo>
                  <a:pt x="2679557" y="3286159"/>
                  <a:pt x="2669439" y="3278267"/>
                  <a:pt x="2671373" y="3274777"/>
                </a:cubicBezTo>
                <a:cubicBezTo>
                  <a:pt x="2675341" y="3267624"/>
                  <a:pt x="2682868" y="3267122"/>
                  <a:pt x="2693954" y="3273270"/>
                </a:cubicBezTo>
                <a:lnTo>
                  <a:pt x="2687773" y="3245205"/>
                </a:lnTo>
                <a:lnTo>
                  <a:pt x="2705624" y="3213016"/>
                </a:lnTo>
                <a:cubicBezTo>
                  <a:pt x="2706592" y="3211271"/>
                  <a:pt x="2712619" y="3213472"/>
                  <a:pt x="2723706" y="3219620"/>
                </a:cubicBezTo>
                <a:lnTo>
                  <a:pt x="2709978" y="3205164"/>
                </a:lnTo>
                <a:lnTo>
                  <a:pt x="2756735" y="3199270"/>
                </a:lnTo>
                <a:cubicBezTo>
                  <a:pt x="2737755" y="3181216"/>
                  <a:pt x="2729619" y="3169747"/>
                  <a:pt x="2732328" y="3164862"/>
                </a:cubicBezTo>
                <a:lnTo>
                  <a:pt x="2754678" y="3124560"/>
                </a:lnTo>
                <a:lnTo>
                  <a:pt x="2724109" y="3097342"/>
                </a:lnTo>
                <a:lnTo>
                  <a:pt x="2740509" y="3067769"/>
                </a:lnTo>
                <a:cubicBezTo>
                  <a:pt x="2729076" y="3036107"/>
                  <a:pt x="2713267" y="3011030"/>
                  <a:pt x="2693081" y="2992536"/>
                </a:cubicBezTo>
                <a:close/>
                <a:moveTo>
                  <a:pt x="2377464" y="2922560"/>
                </a:moveTo>
                <a:lnTo>
                  <a:pt x="2410722" y="2941003"/>
                </a:lnTo>
                <a:cubicBezTo>
                  <a:pt x="2428460" y="2950840"/>
                  <a:pt x="2449205" y="2967021"/>
                  <a:pt x="2472954" y="2989543"/>
                </a:cubicBezTo>
                <a:lnTo>
                  <a:pt x="2450749" y="3029585"/>
                </a:lnTo>
                <a:cubicBezTo>
                  <a:pt x="2489721" y="3066481"/>
                  <a:pt x="2506983" y="3088942"/>
                  <a:pt x="2502532" y="3096968"/>
                </a:cubicBezTo>
                <a:cubicBezTo>
                  <a:pt x="2501565" y="3098712"/>
                  <a:pt x="2495536" y="3096511"/>
                  <a:pt x="2484451" y="3090363"/>
                </a:cubicBezTo>
                <a:lnTo>
                  <a:pt x="2493679" y="3112931"/>
                </a:lnTo>
                <a:lnTo>
                  <a:pt x="2452027" y="3188041"/>
                </a:lnTo>
                <a:lnTo>
                  <a:pt x="2480786" y="3214598"/>
                </a:lnTo>
                <a:cubicBezTo>
                  <a:pt x="2470919" y="3232393"/>
                  <a:pt x="2469207" y="3262926"/>
                  <a:pt x="2475653" y="3306194"/>
                </a:cubicBezTo>
                <a:lnTo>
                  <a:pt x="2459023" y="3296972"/>
                </a:lnTo>
                <a:lnTo>
                  <a:pt x="2472606" y="3311690"/>
                </a:lnTo>
                <a:lnTo>
                  <a:pt x="2419199" y="3407996"/>
                </a:lnTo>
                <a:lnTo>
                  <a:pt x="2393570" y="3415000"/>
                </a:lnTo>
                <a:cubicBezTo>
                  <a:pt x="2402915" y="3424288"/>
                  <a:pt x="2406476" y="3430939"/>
                  <a:pt x="2404250" y="3434952"/>
                </a:cubicBezTo>
                <a:lnTo>
                  <a:pt x="2378768" y="3441693"/>
                </a:lnTo>
                <a:lnTo>
                  <a:pt x="2327216" y="3413106"/>
                </a:lnTo>
                <a:lnTo>
                  <a:pt x="2336069" y="3397142"/>
                </a:lnTo>
                <a:lnTo>
                  <a:pt x="2326840" y="3374572"/>
                </a:lnTo>
                <a:lnTo>
                  <a:pt x="2343471" y="3383795"/>
                </a:lnTo>
                <a:cubicBezTo>
                  <a:pt x="2335384" y="3372239"/>
                  <a:pt x="2325242" y="3363079"/>
                  <a:pt x="2313047" y="3356316"/>
                </a:cubicBezTo>
                <a:cubicBezTo>
                  <a:pt x="2315079" y="3352652"/>
                  <a:pt x="2322192" y="3354201"/>
                  <a:pt x="2334387" y="3360964"/>
                </a:cubicBezTo>
                <a:cubicBezTo>
                  <a:pt x="2332060" y="3336405"/>
                  <a:pt x="2333366" y="3319677"/>
                  <a:pt x="2338300" y="3310780"/>
                </a:cubicBezTo>
                <a:lnTo>
                  <a:pt x="2350200" y="3289320"/>
                </a:lnTo>
                <a:cubicBezTo>
                  <a:pt x="2377176" y="3188393"/>
                  <a:pt x="2393858" y="3132172"/>
                  <a:pt x="2400243" y="3120657"/>
                </a:cubicBezTo>
                <a:lnTo>
                  <a:pt x="2417949" y="3088729"/>
                </a:lnTo>
                <a:lnTo>
                  <a:pt x="2387526" y="3061250"/>
                </a:lnTo>
                <a:lnTo>
                  <a:pt x="2397975" y="3042408"/>
                </a:lnTo>
                <a:cubicBezTo>
                  <a:pt x="2401265" y="3036475"/>
                  <a:pt x="2398189" y="3028953"/>
                  <a:pt x="2388749" y="3019840"/>
                </a:cubicBezTo>
                <a:lnTo>
                  <a:pt x="2414230" y="3013096"/>
                </a:lnTo>
                <a:lnTo>
                  <a:pt x="2415826" y="3010218"/>
                </a:lnTo>
                <a:cubicBezTo>
                  <a:pt x="2386381" y="2958758"/>
                  <a:pt x="2373594" y="2929539"/>
                  <a:pt x="2377464" y="2922560"/>
                </a:cubicBezTo>
                <a:close/>
                <a:moveTo>
                  <a:pt x="2567808" y="2053914"/>
                </a:moveTo>
                <a:lnTo>
                  <a:pt x="2602730" y="2073280"/>
                </a:lnTo>
                <a:lnTo>
                  <a:pt x="2610360" y="2098727"/>
                </a:lnTo>
                <a:lnTo>
                  <a:pt x="2577102" y="2080284"/>
                </a:lnTo>
                <a:lnTo>
                  <a:pt x="2566212" y="2056793"/>
                </a:lnTo>
                <a:close/>
                <a:moveTo>
                  <a:pt x="2561482" y="2026110"/>
                </a:moveTo>
                <a:lnTo>
                  <a:pt x="2578112" y="2035334"/>
                </a:lnTo>
                <a:cubicBezTo>
                  <a:pt x="2601102" y="2048767"/>
                  <a:pt x="2611776" y="2056967"/>
                  <a:pt x="2610131" y="2059934"/>
                </a:cubicBezTo>
                <a:cubicBezTo>
                  <a:pt x="2597110" y="2057274"/>
                  <a:pt x="2590067" y="2056905"/>
                  <a:pt x="2589003" y="2058824"/>
                </a:cubicBezTo>
                <a:lnTo>
                  <a:pt x="2554080" y="2039457"/>
                </a:lnTo>
                <a:close/>
                <a:moveTo>
                  <a:pt x="2246617" y="1511711"/>
                </a:moveTo>
                <a:cubicBezTo>
                  <a:pt x="2275908" y="1537308"/>
                  <a:pt x="2291719" y="1562387"/>
                  <a:pt x="2294045" y="1586945"/>
                </a:cubicBezTo>
                <a:cubicBezTo>
                  <a:pt x="2283530" y="1584993"/>
                  <a:pt x="2265940" y="1589267"/>
                  <a:pt x="2241271" y="1599768"/>
                </a:cubicBezTo>
                <a:lnTo>
                  <a:pt x="2274743" y="1621751"/>
                </a:lnTo>
                <a:lnTo>
                  <a:pt x="2308001" y="1640195"/>
                </a:lnTo>
                <a:lnTo>
                  <a:pt x="2309452" y="1637578"/>
                </a:lnTo>
                <a:cubicBezTo>
                  <a:pt x="2311484" y="1633914"/>
                  <a:pt x="2295316" y="1622553"/>
                  <a:pt x="2260949" y="1603495"/>
                </a:cubicBezTo>
                <a:lnTo>
                  <a:pt x="2318450" y="1621352"/>
                </a:lnTo>
                <a:cubicBezTo>
                  <a:pt x="2307364" y="1615204"/>
                  <a:pt x="2302306" y="1611259"/>
                  <a:pt x="2303273" y="1609514"/>
                </a:cubicBezTo>
                <a:cubicBezTo>
                  <a:pt x="2325446" y="1621810"/>
                  <a:pt x="2337500" y="1626214"/>
                  <a:pt x="2339435" y="1622724"/>
                </a:cubicBezTo>
                <a:cubicBezTo>
                  <a:pt x="2317262" y="1610428"/>
                  <a:pt x="2307192" y="1602448"/>
                  <a:pt x="2309223" y="1598785"/>
                </a:cubicBezTo>
                <a:lnTo>
                  <a:pt x="2312126" y="1593550"/>
                </a:lnTo>
                <a:lnTo>
                  <a:pt x="2392207" y="1609900"/>
                </a:lnTo>
                <a:lnTo>
                  <a:pt x="2398158" y="1599171"/>
                </a:lnTo>
                <a:cubicBezTo>
                  <a:pt x="2377295" y="1581898"/>
                  <a:pt x="2367638" y="1571867"/>
                  <a:pt x="2369186" y="1569074"/>
                </a:cubicBezTo>
                <a:lnTo>
                  <a:pt x="2316395" y="1546642"/>
                </a:lnTo>
                <a:lnTo>
                  <a:pt x="2319297" y="1541408"/>
                </a:lnTo>
                <a:lnTo>
                  <a:pt x="2267746" y="1512820"/>
                </a:lnTo>
                <a:cubicBezTo>
                  <a:pt x="2266682" y="1514740"/>
                  <a:pt x="2259638" y="1514369"/>
                  <a:pt x="2246617" y="1511711"/>
                </a:cubicBezTo>
                <a:close/>
                <a:moveTo>
                  <a:pt x="568405" y="34"/>
                </a:moveTo>
                <a:cubicBezTo>
                  <a:pt x="576264" y="-300"/>
                  <a:pt x="587133" y="1900"/>
                  <a:pt x="601010" y="6632"/>
                </a:cubicBezTo>
                <a:lnTo>
                  <a:pt x="644721" y="21540"/>
                </a:lnTo>
                <a:cubicBezTo>
                  <a:pt x="709328" y="68287"/>
                  <a:pt x="776323" y="103492"/>
                  <a:pt x="845704" y="127154"/>
                </a:cubicBezTo>
                <a:cubicBezTo>
                  <a:pt x="941452" y="159808"/>
                  <a:pt x="1023629" y="175478"/>
                  <a:pt x="1092235" y="174162"/>
                </a:cubicBezTo>
                <a:lnTo>
                  <a:pt x="1113051" y="181261"/>
                </a:lnTo>
                <a:cubicBezTo>
                  <a:pt x="1232244" y="249640"/>
                  <a:pt x="1290458" y="287877"/>
                  <a:pt x="1287696" y="295978"/>
                </a:cubicBezTo>
                <a:lnTo>
                  <a:pt x="1396613" y="324081"/>
                </a:lnTo>
                <a:lnTo>
                  <a:pt x="1481953" y="353186"/>
                </a:lnTo>
                <a:cubicBezTo>
                  <a:pt x="1690100" y="424172"/>
                  <a:pt x="1811616" y="533427"/>
                  <a:pt x="1846502" y="680948"/>
                </a:cubicBezTo>
                <a:lnTo>
                  <a:pt x="1890213" y="695856"/>
                </a:lnTo>
                <a:lnTo>
                  <a:pt x="1907063" y="646449"/>
                </a:lnTo>
                <a:lnTo>
                  <a:pt x="1898256" y="597333"/>
                </a:lnTo>
                <a:cubicBezTo>
                  <a:pt x="1913520" y="602539"/>
                  <a:pt x="1920230" y="607842"/>
                  <a:pt x="1918388" y="613242"/>
                </a:cubicBezTo>
                <a:cubicBezTo>
                  <a:pt x="1932264" y="617974"/>
                  <a:pt x="1940125" y="617641"/>
                  <a:pt x="1941966" y="612241"/>
                </a:cubicBezTo>
                <a:cubicBezTo>
                  <a:pt x="2033097" y="649348"/>
                  <a:pt x="2101013" y="681854"/>
                  <a:pt x="2145713" y="709757"/>
                </a:cubicBezTo>
                <a:cubicBezTo>
                  <a:pt x="2149581" y="698417"/>
                  <a:pt x="2166084" y="697717"/>
                  <a:pt x="2195225" y="707656"/>
                </a:cubicBezTo>
                <a:cubicBezTo>
                  <a:pt x="2236853" y="721853"/>
                  <a:pt x="2253975" y="764762"/>
                  <a:pt x="2246589" y="836383"/>
                </a:cubicBezTo>
                <a:cubicBezTo>
                  <a:pt x="2340941" y="927634"/>
                  <a:pt x="2380199" y="996478"/>
                  <a:pt x="2364362" y="1042916"/>
                </a:cubicBezTo>
                <a:cubicBezTo>
                  <a:pt x="2379625" y="1048121"/>
                  <a:pt x="2386336" y="1053423"/>
                  <a:pt x="2384495" y="1058823"/>
                </a:cubicBezTo>
                <a:lnTo>
                  <a:pt x="2356043" y="1142249"/>
                </a:lnTo>
                <a:lnTo>
                  <a:pt x="2389109" y="1181555"/>
                </a:lnTo>
                <a:lnTo>
                  <a:pt x="2352370" y="1289279"/>
                </a:lnTo>
                <a:cubicBezTo>
                  <a:pt x="2287190" y="1294174"/>
                  <a:pt x="2254048" y="1298241"/>
                  <a:pt x="2252942" y="1301482"/>
                </a:cubicBezTo>
                <a:lnTo>
                  <a:pt x="2252663" y="1302300"/>
                </a:lnTo>
                <a:lnTo>
                  <a:pt x="2276917" y="1335521"/>
                </a:lnTo>
                <a:lnTo>
                  <a:pt x="2311839" y="1354887"/>
                </a:lnTo>
                <a:lnTo>
                  <a:pt x="2320692" y="1338924"/>
                </a:lnTo>
                <a:lnTo>
                  <a:pt x="2309802" y="1315433"/>
                </a:lnTo>
                <a:cubicBezTo>
                  <a:pt x="2321997" y="1322196"/>
                  <a:pt x="2327609" y="1326449"/>
                  <a:pt x="2326642" y="1328194"/>
                </a:cubicBezTo>
                <a:cubicBezTo>
                  <a:pt x="2337728" y="1334342"/>
                  <a:pt x="2343757" y="1336544"/>
                  <a:pt x="2344724" y="1334799"/>
                </a:cubicBezTo>
                <a:cubicBezTo>
                  <a:pt x="2418036" y="1377736"/>
                  <a:pt x="2473077" y="1411795"/>
                  <a:pt x="2509848" y="1436977"/>
                </a:cubicBezTo>
                <a:cubicBezTo>
                  <a:pt x="2511880" y="1433314"/>
                  <a:pt x="2524536" y="1437937"/>
                  <a:pt x="2547817" y="1450848"/>
                </a:cubicBezTo>
                <a:cubicBezTo>
                  <a:pt x="2581077" y="1469292"/>
                  <a:pt x="2597853" y="1492624"/>
                  <a:pt x="2598148" y="1520848"/>
                </a:cubicBezTo>
                <a:cubicBezTo>
                  <a:pt x="2678466" y="1587744"/>
                  <a:pt x="2714466" y="1628695"/>
                  <a:pt x="2706145" y="1643699"/>
                </a:cubicBezTo>
                <a:cubicBezTo>
                  <a:pt x="2718339" y="1650462"/>
                  <a:pt x="2723954" y="1654716"/>
                  <a:pt x="2722986" y="1656460"/>
                </a:cubicBezTo>
                <a:lnTo>
                  <a:pt x="2708038" y="1683417"/>
                </a:lnTo>
                <a:lnTo>
                  <a:pt x="2736797" y="1709972"/>
                </a:lnTo>
                <a:lnTo>
                  <a:pt x="2717495" y="1744780"/>
                </a:lnTo>
                <a:cubicBezTo>
                  <a:pt x="2667687" y="1727423"/>
                  <a:pt x="2642493" y="1719269"/>
                  <a:pt x="2641913" y="1720316"/>
                </a:cubicBezTo>
                <a:lnTo>
                  <a:pt x="2628560" y="1744393"/>
                </a:lnTo>
                <a:cubicBezTo>
                  <a:pt x="2627399" y="1746487"/>
                  <a:pt x="2633573" y="1762799"/>
                  <a:pt x="2647084" y="1793332"/>
                </a:cubicBezTo>
                <a:lnTo>
                  <a:pt x="2642730" y="1801183"/>
                </a:lnTo>
                <a:lnTo>
                  <a:pt x="2603308" y="1789929"/>
                </a:lnTo>
                <a:lnTo>
                  <a:pt x="2570655" y="1848812"/>
                </a:lnTo>
                <a:cubicBezTo>
                  <a:pt x="2569687" y="1850558"/>
                  <a:pt x="2577360" y="1864166"/>
                  <a:pt x="2593676" y="1889638"/>
                </a:cubicBezTo>
                <a:lnTo>
                  <a:pt x="2569875" y="1932559"/>
                </a:lnTo>
                <a:cubicBezTo>
                  <a:pt x="2587271" y="1945627"/>
                  <a:pt x="2597465" y="1966451"/>
                  <a:pt x="2600462" y="1995031"/>
                </a:cubicBezTo>
                <a:cubicBezTo>
                  <a:pt x="2612656" y="2001793"/>
                  <a:pt x="2618270" y="2006047"/>
                  <a:pt x="2617303" y="2007791"/>
                </a:cubicBezTo>
                <a:lnTo>
                  <a:pt x="2605402" y="2029251"/>
                </a:lnTo>
                <a:cubicBezTo>
                  <a:pt x="2598936" y="2030456"/>
                  <a:pt x="2586280" y="2025833"/>
                  <a:pt x="2567432" y="2015381"/>
                </a:cubicBezTo>
                <a:cubicBezTo>
                  <a:pt x="2540224" y="1983411"/>
                  <a:pt x="2527491" y="1965857"/>
                  <a:pt x="2529233" y="1962716"/>
                </a:cubicBezTo>
                <a:lnTo>
                  <a:pt x="2479344" y="1935050"/>
                </a:lnTo>
                <a:lnTo>
                  <a:pt x="2470491" y="1951014"/>
                </a:lnTo>
                <a:cubicBezTo>
                  <a:pt x="2468265" y="1955027"/>
                  <a:pt x="2471825" y="1961677"/>
                  <a:pt x="2481169" y="1970966"/>
                </a:cubicBezTo>
                <a:cubicBezTo>
                  <a:pt x="2468342" y="1967959"/>
                  <a:pt x="2460816" y="1968460"/>
                  <a:pt x="2458590" y="1972474"/>
                </a:cubicBezTo>
                <a:cubicBezTo>
                  <a:pt x="2457526" y="1974393"/>
                  <a:pt x="2461569" y="1980171"/>
                  <a:pt x="2470720" y="1989808"/>
                </a:cubicBezTo>
                <a:cubicBezTo>
                  <a:pt x="2457892" y="1986801"/>
                  <a:pt x="2450367" y="1987303"/>
                  <a:pt x="2448141" y="1991316"/>
                </a:cubicBezTo>
                <a:lnTo>
                  <a:pt x="2445238" y="1996550"/>
                </a:lnTo>
                <a:lnTo>
                  <a:pt x="2473999" y="2023107"/>
                </a:lnTo>
                <a:lnTo>
                  <a:pt x="2460647" y="2047184"/>
                </a:lnTo>
                <a:cubicBezTo>
                  <a:pt x="2475256" y="2083573"/>
                  <a:pt x="2490533" y="2109610"/>
                  <a:pt x="2506478" y="2125297"/>
                </a:cubicBezTo>
                <a:cubicBezTo>
                  <a:pt x="2505511" y="2127040"/>
                  <a:pt x="2499485" y="2124840"/>
                  <a:pt x="2488398" y="2118692"/>
                </a:cubicBezTo>
                <a:cubicBezTo>
                  <a:pt x="2525103" y="2185812"/>
                  <a:pt x="2537554" y="2230015"/>
                  <a:pt x="2525750" y="2251300"/>
                </a:cubicBezTo>
                <a:lnTo>
                  <a:pt x="2519800" y="2262030"/>
                </a:lnTo>
                <a:lnTo>
                  <a:pt x="2486542" y="2243587"/>
                </a:lnTo>
                <a:cubicBezTo>
                  <a:pt x="2489154" y="2238876"/>
                  <a:pt x="2462797" y="2218443"/>
                  <a:pt x="2407470" y="2182285"/>
                </a:cubicBezTo>
                <a:lnTo>
                  <a:pt x="2390840" y="2173064"/>
                </a:lnTo>
                <a:lnTo>
                  <a:pt x="2371538" y="2207870"/>
                </a:lnTo>
                <a:lnTo>
                  <a:pt x="2288177" y="2158220"/>
                </a:lnTo>
                <a:lnTo>
                  <a:pt x="2268499" y="2154494"/>
                </a:lnTo>
                <a:lnTo>
                  <a:pt x="2258195" y="2173075"/>
                </a:lnTo>
                <a:lnTo>
                  <a:pt x="2285947" y="2244583"/>
                </a:lnTo>
                <a:cubicBezTo>
                  <a:pt x="2271815" y="2241309"/>
                  <a:pt x="2264220" y="2240633"/>
                  <a:pt x="2263156" y="2242552"/>
                </a:cubicBezTo>
                <a:cubicBezTo>
                  <a:pt x="2280893" y="2252389"/>
                  <a:pt x="2301637" y="2268568"/>
                  <a:pt x="2325387" y="2291092"/>
                </a:cubicBezTo>
                <a:cubicBezTo>
                  <a:pt x="2323452" y="2294581"/>
                  <a:pt x="2316940" y="2293251"/>
                  <a:pt x="2305853" y="2287103"/>
                </a:cubicBezTo>
                <a:cubicBezTo>
                  <a:pt x="2315454" y="2350827"/>
                  <a:pt x="2336884" y="2391911"/>
                  <a:pt x="2370143" y="2410355"/>
                </a:cubicBezTo>
                <a:lnTo>
                  <a:pt x="2367094" y="2415851"/>
                </a:lnTo>
                <a:lnTo>
                  <a:pt x="2347562" y="2411862"/>
                </a:lnTo>
                <a:cubicBezTo>
                  <a:pt x="2370554" y="2425297"/>
                  <a:pt x="2381178" y="2433584"/>
                  <a:pt x="2379437" y="2436724"/>
                </a:cubicBezTo>
                <a:lnTo>
                  <a:pt x="2377986" y="2439341"/>
                </a:lnTo>
                <a:cubicBezTo>
                  <a:pt x="2377018" y="2441086"/>
                  <a:pt x="2370436" y="2438577"/>
                  <a:pt x="2358242" y="2431814"/>
                </a:cubicBezTo>
                <a:cubicBezTo>
                  <a:pt x="2361236" y="2460393"/>
                  <a:pt x="2371986" y="2481525"/>
                  <a:pt x="2390490" y="2495208"/>
                </a:cubicBezTo>
                <a:lnTo>
                  <a:pt x="2383089" y="2508555"/>
                </a:lnTo>
                <a:cubicBezTo>
                  <a:pt x="2377574" y="2518499"/>
                  <a:pt x="2376152" y="2534137"/>
                  <a:pt x="2378821" y="2555463"/>
                </a:cubicBezTo>
                <a:cubicBezTo>
                  <a:pt x="2365800" y="2552804"/>
                  <a:pt x="2358804" y="2552347"/>
                  <a:pt x="2357836" y="2554092"/>
                </a:cubicBezTo>
                <a:cubicBezTo>
                  <a:pt x="2376684" y="2564544"/>
                  <a:pt x="2395522" y="2597233"/>
                  <a:pt x="2414348" y="2652157"/>
                </a:cubicBezTo>
                <a:cubicBezTo>
                  <a:pt x="2426543" y="2658920"/>
                  <a:pt x="2432158" y="2663173"/>
                  <a:pt x="2431190" y="2664918"/>
                </a:cubicBezTo>
                <a:cubicBezTo>
                  <a:pt x="2424724" y="2666123"/>
                  <a:pt x="2412066" y="2661499"/>
                  <a:pt x="2393221" y="2651048"/>
                </a:cubicBezTo>
                <a:lnTo>
                  <a:pt x="2406946" y="2665504"/>
                </a:lnTo>
                <a:lnTo>
                  <a:pt x="2405495" y="2668121"/>
                </a:lnTo>
                <a:cubicBezTo>
                  <a:pt x="2404431" y="2670040"/>
                  <a:pt x="2398357" y="2667926"/>
                  <a:pt x="2387270" y="2661778"/>
                </a:cubicBezTo>
                <a:cubicBezTo>
                  <a:pt x="2406971" y="2681143"/>
                  <a:pt x="2414645" y="2694753"/>
                  <a:pt x="2410293" y="2702604"/>
                </a:cubicBezTo>
                <a:lnTo>
                  <a:pt x="2402890" y="2715950"/>
                </a:lnTo>
                <a:lnTo>
                  <a:pt x="2436149" y="2734394"/>
                </a:lnTo>
                <a:lnTo>
                  <a:pt x="2394642" y="2809242"/>
                </a:lnTo>
                <a:cubicBezTo>
                  <a:pt x="2392611" y="2812906"/>
                  <a:pt x="2404936" y="2844264"/>
                  <a:pt x="2431621" y="2903318"/>
                </a:cubicBezTo>
                <a:lnTo>
                  <a:pt x="2398362" y="2884875"/>
                </a:lnTo>
                <a:cubicBezTo>
                  <a:pt x="2363993" y="2865815"/>
                  <a:pt x="2345186" y="2846146"/>
                  <a:pt x="2341936" y="2825866"/>
                </a:cubicBezTo>
                <a:cubicBezTo>
                  <a:pt x="2343000" y="2823947"/>
                  <a:pt x="2350043" y="2824317"/>
                  <a:pt x="2363064" y="2826975"/>
                </a:cubicBezTo>
                <a:cubicBezTo>
                  <a:pt x="2366878" y="2793959"/>
                  <a:pt x="2353458" y="2751500"/>
                  <a:pt x="2322807" y="2699600"/>
                </a:cubicBezTo>
                <a:cubicBezTo>
                  <a:pt x="2301884" y="2690278"/>
                  <a:pt x="2278674" y="2678547"/>
                  <a:pt x="2253175" y="2664406"/>
                </a:cubicBezTo>
                <a:lnTo>
                  <a:pt x="2244322" y="2680370"/>
                </a:lnTo>
                <a:cubicBezTo>
                  <a:pt x="2240936" y="2686477"/>
                  <a:pt x="2243964" y="2694087"/>
                  <a:pt x="2253405" y="2703201"/>
                </a:cubicBezTo>
                <a:cubicBezTo>
                  <a:pt x="2232450" y="2714849"/>
                  <a:pt x="2210332" y="2714218"/>
                  <a:pt x="2187050" y="2701306"/>
                </a:cubicBezTo>
                <a:lnTo>
                  <a:pt x="2145948" y="2653876"/>
                </a:lnTo>
                <a:cubicBezTo>
                  <a:pt x="2128068" y="2641679"/>
                  <a:pt x="2106379" y="2628511"/>
                  <a:pt x="2080880" y="2614371"/>
                </a:cubicBezTo>
                <a:lnTo>
                  <a:pt x="2062588" y="2604227"/>
                </a:lnTo>
                <a:cubicBezTo>
                  <a:pt x="2040415" y="2591931"/>
                  <a:pt x="2017835" y="2593438"/>
                  <a:pt x="1994848" y="2608750"/>
                </a:cubicBezTo>
                <a:cubicBezTo>
                  <a:pt x="1987086" y="2604446"/>
                  <a:pt x="1973947" y="2600695"/>
                  <a:pt x="1955427" y="2597496"/>
                </a:cubicBezTo>
                <a:lnTo>
                  <a:pt x="1964653" y="2620064"/>
                </a:lnTo>
                <a:lnTo>
                  <a:pt x="1960154" y="2628177"/>
                </a:lnTo>
                <a:lnTo>
                  <a:pt x="1954360" y="2630822"/>
                </a:lnTo>
                <a:lnTo>
                  <a:pt x="1955874" y="2644339"/>
                </a:lnTo>
                <a:cubicBezTo>
                  <a:pt x="1957193" y="2669427"/>
                  <a:pt x="1956779" y="2692360"/>
                  <a:pt x="1954629" y="2713138"/>
                </a:cubicBezTo>
                <a:lnTo>
                  <a:pt x="1944095" y="2763667"/>
                </a:lnTo>
                <a:lnTo>
                  <a:pt x="1958161" y="2772929"/>
                </a:lnTo>
                <a:cubicBezTo>
                  <a:pt x="1963196" y="2776918"/>
                  <a:pt x="1965302" y="2779655"/>
                  <a:pt x="1964481" y="2781138"/>
                </a:cubicBezTo>
                <a:lnTo>
                  <a:pt x="1959982" y="2789251"/>
                </a:lnTo>
                <a:cubicBezTo>
                  <a:pt x="1957351" y="2790074"/>
                  <a:pt x="1953021" y="2789384"/>
                  <a:pt x="1946995" y="2787182"/>
                </a:cubicBezTo>
                <a:lnTo>
                  <a:pt x="1938222" y="2782964"/>
                </a:lnTo>
                <a:lnTo>
                  <a:pt x="1931656" y="2802217"/>
                </a:lnTo>
                <a:lnTo>
                  <a:pt x="1890027" y="2788020"/>
                </a:lnTo>
                <a:cubicBezTo>
                  <a:pt x="1894999" y="2773442"/>
                  <a:pt x="1863617" y="2747368"/>
                  <a:pt x="1795880" y="2709800"/>
                </a:cubicBezTo>
                <a:lnTo>
                  <a:pt x="1775064" y="2702701"/>
                </a:lnTo>
                <a:lnTo>
                  <a:pt x="1741845" y="2800106"/>
                </a:lnTo>
                <a:lnTo>
                  <a:pt x="1750534" y="2806212"/>
                </a:lnTo>
                <a:lnTo>
                  <a:pt x="1787052" y="2822698"/>
                </a:lnTo>
                <a:cubicBezTo>
                  <a:pt x="1796204" y="2832336"/>
                  <a:pt x="1800247" y="2838114"/>
                  <a:pt x="1799183" y="2840033"/>
                </a:cubicBezTo>
                <a:lnTo>
                  <a:pt x="1900624" y="2896288"/>
                </a:lnTo>
                <a:lnTo>
                  <a:pt x="1958356" y="2952941"/>
                </a:lnTo>
                <a:lnTo>
                  <a:pt x="2009909" y="2981530"/>
                </a:lnTo>
                <a:cubicBezTo>
                  <a:pt x="2012908" y="2976122"/>
                  <a:pt x="2025494" y="2979564"/>
                  <a:pt x="2047666" y="2991860"/>
                </a:cubicBezTo>
                <a:lnTo>
                  <a:pt x="2065959" y="3002004"/>
                </a:lnTo>
                <a:cubicBezTo>
                  <a:pt x="2078745" y="3031224"/>
                  <a:pt x="2083882" y="3048101"/>
                  <a:pt x="2081366" y="3052637"/>
                </a:cubicBezTo>
                <a:cubicBezTo>
                  <a:pt x="2077303" y="3059965"/>
                  <a:pt x="2067794" y="3064046"/>
                  <a:pt x="2052838" y="3064875"/>
                </a:cubicBezTo>
                <a:cubicBezTo>
                  <a:pt x="2050572" y="3095101"/>
                  <a:pt x="2044745" y="3118674"/>
                  <a:pt x="2035361" y="3135597"/>
                </a:cubicBezTo>
                <a:lnTo>
                  <a:pt x="2008511" y="3184013"/>
                </a:lnTo>
                <a:cubicBezTo>
                  <a:pt x="2006286" y="3188026"/>
                  <a:pt x="1998761" y="3188528"/>
                  <a:pt x="1985933" y="3185521"/>
                </a:cubicBezTo>
                <a:cubicBezTo>
                  <a:pt x="1995374" y="3194635"/>
                  <a:pt x="1998933" y="3201285"/>
                  <a:pt x="1996611" y="3205473"/>
                </a:cubicBezTo>
                <a:lnTo>
                  <a:pt x="1961054" y="3269590"/>
                </a:lnTo>
                <a:cubicBezTo>
                  <a:pt x="1972183" y="3312261"/>
                  <a:pt x="1985960" y="3341002"/>
                  <a:pt x="2002389" y="3355816"/>
                </a:cubicBezTo>
                <a:lnTo>
                  <a:pt x="1983087" y="3390623"/>
                </a:lnTo>
                <a:lnTo>
                  <a:pt x="2013656" y="3417840"/>
                </a:lnTo>
                <a:lnTo>
                  <a:pt x="2000159" y="3442179"/>
                </a:lnTo>
                <a:cubicBezTo>
                  <a:pt x="1993789" y="3443209"/>
                  <a:pt x="1981179" y="3438497"/>
                  <a:pt x="1962333" y="3428047"/>
                </a:cubicBezTo>
                <a:cubicBezTo>
                  <a:pt x="1940159" y="3415750"/>
                  <a:pt x="1927911" y="3397323"/>
                  <a:pt x="1925584" y="3372764"/>
                </a:cubicBezTo>
                <a:cubicBezTo>
                  <a:pt x="1914498" y="3366616"/>
                  <a:pt x="1909485" y="3362582"/>
                  <a:pt x="1910550" y="3360662"/>
                </a:cubicBezTo>
                <a:lnTo>
                  <a:pt x="1917951" y="3347316"/>
                </a:lnTo>
                <a:cubicBezTo>
                  <a:pt x="1938753" y="3309805"/>
                  <a:pt x="1898157" y="3262769"/>
                  <a:pt x="1796161" y="3206207"/>
                </a:cubicBezTo>
                <a:cubicBezTo>
                  <a:pt x="1730272" y="3136819"/>
                  <a:pt x="1697761" y="3101338"/>
                  <a:pt x="1698632" y="3099767"/>
                </a:cubicBezTo>
                <a:lnTo>
                  <a:pt x="1682004" y="3090546"/>
                </a:lnTo>
                <a:cubicBezTo>
                  <a:pt x="1659831" y="3078250"/>
                  <a:pt x="1647293" y="3074719"/>
                  <a:pt x="1644391" y="3079953"/>
                </a:cubicBezTo>
                <a:lnTo>
                  <a:pt x="1641726" y="3077711"/>
                </a:lnTo>
                <a:lnTo>
                  <a:pt x="1641137" y="3078365"/>
                </a:lnTo>
                <a:cubicBezTo>
                  <a:pt x="1636747" y="3079881"/>
                  <a:pt x="1631082" y="3079457"/>
                  <a:pt x="1624144" y="3077090"/>
                </a:cubicBezTo>
                <a:cubicBezTo>
                  <a:pt x="1620019" y="3229993"/>
                  <a:pt x="1638772" y="3313544"/>
                  <a:pt x="1680400" y="3327741"/>
                </a:cubicBezTo>
                <a:lnTo>
                  <a:pt x="1674600" y="3344750"/>
                </a:lnTo>
                <a:lnTo>
                  <a:pt x="1648259" y="3353849"/>
                </a:lnTo>
                <a:cubicBezTo>
                  <a:pt x="1676848" y="3365409"/>
                  <a:pt x="1689484" y="3376047"/>
                  <a:pt x="1686169" y="3385766"/>
                </a:cubicBezTo>
                <a:lnTo>
                  <a:pt x="1683407" y="3393866"/>
                </a:lnTo>
                <a:cubicBezTo>
                  <a:pt x="1681565" y="3399265"/>
                  <a:pt x="1673012" y="3399363"/>
                  <a:pt x="1657749" y="3394157"/>
                </a:cubicBezTo>
                <a:cubicBezTo>
                  <a:pt x="1654057" y="3464026"/>
                  <a:pt x="1663319" y="3507269"/>
                  <a:pt x="1685534" y="3523887"/>
                </a:cubicBezTo>
                <a:lnTo>
                  <a:pt x="1671447" y="3565194"/>
                </a:lnTo>
                <a:cubicBezTo>
                  <a:pt x="1660951" y="3595972"/>
                  <a:pt x="1654631" y="3637217"/>
                  <a:pt x="1652485" y="3688926"/>
                </a:cubicBezTo>
                <a:cubicBezTo>
                  <a:pt x="1634927" y="3694993"/>
                  <a:pt x="1625225" y="3700726"/>
                  <a:pt x="1623383" y="3706126"/>
                </a:cubicBezTo>
                <a:cubicBezTo>
                  <a:pt x="1646974" y="3714172"/>
                  <a:pt x="1664404" y="3778887"/>
                  <a:pt x="1675673" y="3900271"/>
                </a:cubicBezTo>
                <a:cubicBezTo>
                  <a:pt x="1690938" y="3905477"/>
                  <a:pt x="1697650" y="3910779"/>
                  <a:pt x="1695808" y="3916179"/>
                </a:cubicBezTo>
                <a:cubicBezTo>
                  <a:pt x="1686391" y="3925627"/>
                  <a:pt x="1669886" y="3926326"/>
                  <a:pt x="1646297" y="3918281"/>
                </a:cubicBezTo>
                <a:lnTo>
                  <a:pt x="1661585" y="3941579"/>
                </a:lnTo>
                <a:lnTo>
                  <a:pt x="1658824" y="3949678"/>
                </a:lnTo>
                <a:cubicBezTo>
                  <a:pt x="1656798" y="3955618"/>
                  <a:pt x="1648847" y="3956222"/>
                  <a:pt x="1634971" y="3951490"/>
                </a:cubicBezTo>
                <a:cubicBezTo>
                  <a:pt x="1657297" y="3981406"/>
                  <a:pt x="1664318" y="4008514"/>
                  <a:pt x="1656031" y="4032813"/>
                </a:cubicBezTo>
                <a:lnTo>
                  <a:pt x="1641943" y="4074121"/>
                </a:lnTo>
                <a:lnTo>
                  <a:pt x="1683572" y="4088318"/>
                </a:lnTo>
                <a:lnTo>
                  <a:pt x="1604570" y="4319965"/>
                </a:lnTo>
                <a:cubicBezTo>
                  <a:pt x="1600703" y="4331303"/>
                  <a:pt x="1609353" y="4399053"/>
                  <a:pt x="1630520" y="4523209"/>
                </a:cubicBezTo>
                <a:lnTo>
                  <a:pt x="1588892" y="4509013"/>
                </a:lnTo>
                <a:cubicBezTo>
                  <a:pt x="1545875" y="4494341"/>
                  <a:pt x="1524887" y="4462772"/>
                  <a:pt x="1525927" y="4414302"/>
                </a:cubicBezTo>
                <a:cubicBezTo>
                  <a:pt x="1527953" y="4408361"/>
                  <a:pt x="1537743" y="4402359"/>
                  <a:pt x="1555303" y="4396290"/>
                </a:cubicBezTo>
                <a:cubicBezTo>
                  <a:pt x="1569787" y="4308403"/>
                  <a:pt x="1562668" y="4213450"/>
                  <a:pt x="1533951" y="4111432"/>
                </a:cubicBezTo>
                <a:cubicBezTo>
                  <a:pt x="1507132" y="4108312"/>
                  <a:pt x="1477765" y="4101311"/>
                  <a:pt x="1445849" y="4090426"/>
                </a:cubicBezTo>
                <a:lnTo>
                  <a:pt x="1428998" y="4139833"/>
                </a:lnTo>
                <a:cubicBezTo>
                  <a:pt x="1422553" y="4158732"/>
                  <a:pt x="1424705" y="4175137"/>
                  <a:pt x="1435450" y="4189050"/>
                </a:cubicBezTo>
                <a:cubicBezTo>
                  <a:pt x="1402790" y="4239395"/>
                  <a:pt x="1371890" y="4259598"/>
                  <a:pt x="1342749" y="4249659"/>
                </a:cubicBezTo>
                <a:lnTo>
                  <a:pt x="1298112" y="4169337"/>
                </a:lnTo>
                <a:cubicBezTo>
                  <a:pt x="1276363" y="4155892"/>
                  <a:pt x="1249532" y="4143727"/>
                  <a:pt x="1217615" y="4132842"/>
                </a:cubicBezTo>
                <a:lnTo>
                  <a:pt x="1194720" y="4125033"/>
                </a:lnTo>
                <a:cubicBezTo>
                  <a:pt x="1166967" y="4115569"/>
                  <a:pt x="1134826" y="4141678"/>
                  <a:pt x="1098299" y="4203362"/>
                </a:cubicBezTo>
                <a:cubicBezTo>
                  <a:pt x="1088584" y="4200049"/>
                  <a:pt x="1071161" y="4203449"/>
                  <a:pt x="1046025" y="4213563"/>
                </a:cubicBezTo>
                <a:lnTo>
                  <a:pt x="1052751" y="4261968"/>
                </a:lnTo>
                <a:lnTo>
                  <a:pt x="1044187" y="4287077"/>
                </a:lnTo>
                <a:cubicBezTo>
                  <a:pt x="1039951" y="4299497"/>
                  <a:pt x="1029332" y="4307930"/>
                  <a:pt x="1012325" y="4312378"/>
                </a:cubicBezTo>
                <a:cubicBezTo>
                  <a:pt x="1022518" y="4327909"/>
                  <a:pt x="1026601" y="4338644"/>
                  <a:pt x="1024575" y="4344584"/>
                </a:cubicBezTo>
                <a:lnTo>
                  <a:pt x="1003762" y="4337486"/>
                </a:lnTo>
                <a:lnTo>
                  <a:pt x="1018774" y="4361593"/>
                </a:lnTo>
                <a:lnTo>
                  <a:pt x="999162" y="4419099"/>
                </a:lnTo>
                <a:lnTo>
                  <a:pt x="993608" y="4510333"/>
                </a:lnTo>
                <a:lnTo>
                  <a:pt x="949897" y="4495425"/>
                </a:lnTo>
                <a:cubicBezTo>
                  <a:pt x="986543" y="4387974"/>
                  <a:pt x="940265" y="4292021"/>
                  <a:pt x="811064" y="4207572"/>
                </a:cubicBezTo>
                <a:lnTo>
                  <a:pt x="814102" y="4198662"/>
                </a:lnTo>
                <a:lnTo>
                  <a:pt x="791207" y="4190854"/>
                </a:lnTo>
                <a:cubicBezTo>
                  <a:pt x="787340" y="4202193"/>
                  <a:pt x="778466" y="4205496"/>
                  <a:pt x="764590" y="4200764"/>
                </a:cubicBezTo>
                <a:lnTo>
                  <a:pt x="702145" y="4179468"/>
                </a:lnTo>
                <a:cubicBezTo>
                  <a:pt x="691042" y="4302866"/>
                  <a:pt x="678587" y="4384814"/>
                  <a:pt x="664776" y="4425312"/>
                </a:cubicBezTo>
                <a:lnTo>
                  <a:pt x="661736" y="4434222"/>
                </a:lnTo>
                <a:cubicBezTo>
                  <a:pt x="680905" y="4455226"/>
                  <a:pt x="691491" y="4517304"/>
                  <a:pt x="693488" y="4620458"/>
                </a:cubicBezTo>
                <a:lnTo>
                  <a:pt x="659512" y="4720081"/>
                </a:lnTo>
                <a:cubicBezTo>
                  <a:pt x="673636" y="4769504"/>
                  <a:pt x="676270" y="4832186"/>
                  <a:pt x="667409" y="4908127"/>
                </a:cubicBezTo>
                <a:cubicBezTo>
                  <a:pt x="652146" y="4902922"/>
                  <a:pt x="643593" y="4903019"/>
                  <a:pt x="641751" y="4908418"/>
                </a:cubicBezTo>
                <a:lnTo>
                  <a:pt x="700476" y="4947434"/>
                </a:lnTo>
                <a:lnTo>
                  <a:pt x="747226" y="4953433"/>
                </a:lnTo>
                <a:cubicBezTo>
                  <a:pt x="757419" y="4968964"/>
                  <a:pt x="761501" y="4979699"/>
                  <a:pt x="759476" y="4985638"/>
                </a:cubicBezTo>
                <a:lnTo>
                  <a:pt x="886447" y="5028941"/>
                </a:lnTo>
                <a:lnTo>
                  <a:pt x="951898" y="5116362"/>
                </a:lnTo>
                <a:lnTo>
                  <a:pt x="1016425" y="5138369"/>
                </a:lnTo>
                <a:cubicBezTo>
                  <a:pt x="1022133" y="5121631"/>
                  <a:pt x="1038864" y="5117993"/>
                  <a:pt x="1066616" y="5127458"/>
                </a:cubicBezTo>
                <a:lnTo>
                  <a:pt x="1089512" y="5135266"/>
                </a:lnTo>
                <a:cubicBezTo>
                  <a:pt x="1099401" y="5197109"/>
                  <a:pt x="1101952" y="5235049"/>
                  <a:pt x="1097164" y="5249087"/>
                </a:cubicBezTo>
                <a:cubicBezTo>
                  <a:pt x="1089429" y="5271767"/>
                  <a:pt x="1074942" y="5291540"/>
                  <a:pt x="1053700" y="5308405"/>
                </a:cubicBezTo>
                <a:cubicBezTo>
                  <a:pt x="1042163" y="5387654"/>
                  <a:pt x="1027462" y="5453467"/>
                  <a:pt x="1009600" y="5505843"/>
                </a:cubicBezTo>
                <a:lnTo>
                  <a:pt x="958496" y="5655685"/>
                </a:lnTo>
                <a:cubicBezTo>
                  <a:pt x="954261" y="5668104"/>
                  <a:pt x="943549" y="5676807"/>
                  <a:pt x="926357" y="5681794"/>
                </a:cubicBezTo>
                <a:cubicBezTo>
                  <a:pt x="937104" y="5695706"/>
                  <a:pt x="940265" y="5709141"/>
                  <a:pt x="935845" y="5722101"/>
                </a:cubicBezTo>
                <a:lnTo>
                  <a:pt x="868170" y="5920539"/>
                </a:lnTo>
                <a:cubicBezTo>
                  <a:pt x="872011" y="6018293"/>
                  <a:pt x="883422" y="6077941"/>
                  <a:pt x="902409" y="6099486"/>
                </a:cubicBezTo>
                <a:lnTo>
                  <a:pt x="865671" y="6207210"/>
                </a:lnTo>
                <a:lnTo>
                  <a:pt x="901094" y="6246416"/>
                </a:lnTo>
                <a:lnTo>
                  <a:pt x="875405" y="6321742"/>
                </a:lnTo>
                <a:cubicBezTo>
                  <a:pt x="866171" y="6330649"/>
                  <a:pt x="849758" y="6331079"/>
                  <a:pt x="826169" y="6323033"/>
                </a:cubicBezTo>
                <a:cubicBezTo>
                  <a:pt x="798414" y="6313568"/>
                  <a:pt x="786299" y="6278695"/>
                  <a:pt x="789818" y="6218412"/>
                </a:cubicBezTo>
                <a:cubicBezTo>
                  <a:pt x="775942" y="6213680"/>
                  <a:pt x="770015" y="6208343"/>
                  <a:pt x="772041" y="6202403"/>
                </a:cubicBezTo>
                <a:lnTo>
                  <a:pt x="786128" y="6161096"/>
                </a:lnTo>
                <a:cubicBezTo>
                  <a:pt x="825722" y="6045001"/>
                  <a:pt x="781688" y="5965187"/>
                  <a:pt x="654023" y="5921647"/>
                </a:cubicBezTo>
                <a:cubicBezTo>
                  <a:pt x="580632" y="5809819"/>
                  <a:pt x="544763" y="5751473"/>
                  <a:pt x="546421" y="5746613"/>
                </a:cubicBezTo>
                <a:lnTo>
                  <a:pt x="525607" y="5739514"/>
                </a:lnTo>
                <a:cubicBezTo>
                  <a:pt x="497855" y="5730050"/>
                  <a:pt x="481216" y="5733418"/>
                  <a:pt x="475691" y="5749616"/>
                </a:cubicBezTo>
                <a:cubicBezTo>
                  <a:pt x="456262" y="5742990"/>
                  <a:pt x="432512" y="5719520"/>
                  <a:pt x="404437" y="5679204"/>
                </a:cubicBezTo>
                <a:lnTo>
                  <a:pt x="413000" y="5654095"/>
                </a:lnTo>
                <a:lnTo>
                  <a:pt x="439341" y="5644995"/>
                </a:lnTo>
                <a:lnTo>
                  <a:pt x="338465" y="5518368"/>
                </a:lnTo>
                <a:cubicBezTo>
                  <a:pt x="317223" y="5535234"/>
                  <a:pt x="303746" y="5552036"/>
                  <a:pt x="298038" y="5568775"/>
                </a:cubicBezTo>
                <a:lnTo>
                  <a:pt x="277225" y="5561677"/>
                </a:lnTo>
                <a:cubicBezTo>
                  <a:pt x="142885" y="5442323"/>
                  <a:pt x="85200" y="5354838"/>
                  <a:pt x="104168" y="5299220"/>
                </a:cubicBezTo>
                <a:cubicBezTo>
                  <a:pt x="90292" y="5294488"/>
                  <a:pt x="80721" y="5229440"/>
                  <a:pt x="75455" y="5104075"/>
                </a:cubicBezTo>
                <a:cubicBezTo>
                  <a:pt x="94404" y="5098482"/>
                  <a:pt x="104891" y="5092715"/>
                  <a:pt x="106916" y="5086776"/>
                </a:cubicBezTo>
                <a:cubicBezTo>
                  <a:pt x="77775" y="5076838"/>
                  <a:pt x="65047" y="5066470"/>
                  <a:pt x="68730" y="5055669"/>
                </a:cubicBezTo>
                <a:lnTo>
                  <a:pt x="77293" y="5030561"/>
                </a:lnTo>
                <a:cubicBezTo>
                  <a:pt x="89448" y="4994923"/>
                  <a:pt x="88739" y="4951583"/>
                  <a:pt x="75163" y="4900540"/>
                </a:cubicBezTo>
                <a:lnTo>
                  <a:pt x="130882" y="4873431"/>
                </a:lnTo>
                <a:cubicBezTo>
                  <a:pt x="103127" y="4863965"/>
                  <a:pt x="91185" y="4853563"/>
                  <a:pt x="95051" y="4842223"/>
                </a:cubicBezTo>
                <a:lnTo>
                  <a:pt x="120465" y="4767707"/>
                </a:lnTo>
                <a:cubicBezTo>
                  <a:pt x="95746" y="4744810"/>
                  <a:pt x="83319" y="4688131"/>
                  <a:pt x="83189" y="4597671"/>
                </a:cubicBezTo>
                <a:lnTo>
                  <a:pt x="108601" y="4523156"/>
                </a:lnTo>
                <a:cubicBezTo>
                  <a:pt x="92720" y="4474338"/>
                  <a:pt x="85700" y="4447231"/>
                  <a:pt x="87542" y="4441832"/>
                </a:cubicBezTo>
                <a:lnTo>
                  <a:pt x="112955" y="4367316"/>
                </a:lnTo>
                <a:lnTo>
                  <a:pt x="79890" y="4328009"/>
                </a:lnTo>
                <a:lnTo>
                  <a:pt x="108065" y="4245395"/>
                </a:lnTo>
                <a:cubicBezTo>
                  <a:pt x="110275" y="4238916"/>
                  <a:pt x="106110" y="4203438"/>
                  <a:pt x="95568" y="4138963"/>
                </a:cubicBezTo>
                <a:lnTo>
                  <a:pt x="115457" y="4080646"/>
                </a:lnTo>
                <a:lnTo>
                  <a:pt x="82115" y="4042150"/>
                </a:lnTo>
                <a:lnTo>
                  <a:pt x="110567" y="3958725"/>
                </a:lnTo>
                <a:lnTo>
                  <a:pt x="92901" y="3731181"/>
                </a:lnTo>
                <a:cubicBezTo>
                  <a:pt x="94927" y="3725241"/>
                  <a:pt x="102879" y="3724639"/>
                  <a:pt x="116755" y="3729371"/>
                </a:cubicBezTo>
                <a:cubicBezTo>
                  <a:pt x="118965" y="3722891"/>
                  <a:pt x="110527" y="3609103"/>
                  <a:pt x="91440" y="3388005"/>
                </a:cubicBezTo>
                <a:lnTo>
                  <a:pt x="112252" y="3395104"/>
                </a:lnTo>
                <a:cubicBezTo>
                  <a:pt x="90112" y="3364648"/>
                  <a:pt x="83090" y="3337539"/>
                  <a:pt x="91193" y="3313780"/>
                </a:cubicBezTo>
                <a:lnTo>
                  <a:pt x="108318" y="3263563"/>
                </a:lnTo>
                <a:lnTo>
                  <a:pt x="74977" y="3225067"/>
                </a:lnTo>
                <a:lnTo>
                  <a:pt x="106191" y="3133543"/>
                </a:lnTo>
                <a:cubicBezTo>
                  <a:pt x="81653" y="3110105"/>
                  <a:pt x="69840" y="3028921"/>
                  <a:pt x="70751" y="2889990"/>
                </a:cubicBezTo>
                <a:lnTo>
                  <a:pt x="91566" y="2897090"/>
                </a:lnTo>
                <a:lnTo>
                  <a:pt x="40200" y="2768360"/>
                </a:lnTo>
                <a:lnTo>
                  <a:pt x="65614" y="2693844"/>
                </a:lnTo>
                <a:cubicBezTo>
                  <a:pt x="43399" y="2677226"/>
                  <a:pt x="34136" y="2633984"/>
                  <a:pt x="37829" y="2564115"/>
                </a:cubicBezTo>
                <a:cubicBezTo>
                  <a:pt x="23952" y="2559382"/>
                  <a:pt x="17934" y="2554316"/>
                  <a:pt x="19776" y="2548916"/>
                </a:cubicBezTo>
                <a:lnTo>
                  <a:pt x="50989" y="2457392"/>
                </a:lnTo>
                <a:lnTo>
                  <a:pt x="17924" y="2418085"/>
                </a:lnTo>
                <a:lnTo>
                  <a:pt x="54663" y="2310361"/>
                </a:lnTo>
                <a:cubicBezTo>
                  <a:pt x="34854" y="2295771"/>
                  <a:pt x="24671" y="2255226"/>
                  <a:pt x="24111" y="2188732"/>
                </a:cubicBezTo>
                <a:cubicBezTo>
                  <a:pt x="10235" y="2184000"/>
                  <a:pt x="4219" y="2178934"/>
                  <a:pt x="6061" y="2173534"/>
                </a:cubicBezTo>
                <a:cubicBezTo>
                  <a:pt x="7903" y="2168135"/>
                  <a:pt x="15760" y="2167799"/>
                  <a:pt x="29637" y="2172532"/>
                </a:cubicBezTo>
                <a:cubicBezTo>
                  <a:pt x="33328" y="2102664"/>
                  <a:pt x="24066" y="2059421"/>
                  <a:pt x="1851" y="2042803"/>
                </a:cubicBezTo>
                <a:lnTo>
                  <a:pt x="33064" y="1951278"/>
                </a:lnTo>
                <a:lnTo>
                  <a:pt x="0" y="1911972"/>
                </a:lnTo>
                <a:lnTo>
                  <a:pt x="28175" y="1829356"/>
                </a:lnTo>
                <a:cubicBezTo>
                  <a:pt x="12661" y="1779461"/>
                  <a:pt x="10028" y="1716778"/>
                  <a:pt x="20276" y="1641309"/>
                </a:cubicBezTo>
                <a:lnTo>
                  <a:pt x="28563" y="1617012"/>
                </a:lnTo>
                <a:lnTo>
                  <a:pt x="7747" y="1609913"/>
                </a:lnTo>
                <a:lnTo>
                  <a:pt x="41723" y="1510288"/>
                </a:lnTo>
                <a:lnTo>
                  <a:pt x="6576" y="1470272"/>
                </a:lnTo>
                <a:lnTo>
                  <a:pt x="51877" y="1337439"/>
                </a:lnTo>
                <a:cubicBezTo>
                  <a:pt x="44014" y="1269658"/>
                  <a:pt x="58936" y="1132794"/>
                  <a:pt x="96642" y="926847"/>
                </a:cubicBezTo>
                <a:cubicBezTo>
                  <a:pt x="98484" y="921447"/>
                  <a:pt x="107037" y="921351"/>
                  <a:pt x="122300" y="926556"/>
                </a:cubicBezTo>
                <a:lnTo>
                  <a:pt x="119294" y="860430"/>
                </a:lnTo>
                <a:lnTo>
                  <a:pt x="206858" y="603675"/>
                </a:lnTo>
                <a:cubicBezTo>
                  <a:pt x="216250" y="576137"/>
                  <a:pt x="235515" y="567337"/>
                  <a:pt x="264657" y="577275"/>
                </a:cubicBezTo>
                <a:lnTo>
                  <a:pt x="249642" y="553167"/>
                </a:lnTo>
                <a:lnTo>
                  <a:pt x="291905" y="429244"/>
                </a:lnTo>
                <a:cubicBezTo>
                  <a:pt x="296141" y="416824"/>
                  <a:pt x="306855" y="408122"/>
                  <a:pt x="324046" y="403135"/>
                </a:cubicBezTo>
                <a:cubicBezTo>
                  <a:pt x="301903" y="372678"/>
                  <a:pt x="294883" y="345571"/>
                  <a:pt x="302987" y="321811"/>
                </a:cubicBezTo>
                <a:lnTo>
                  <a:pt x="365415" y="138762"/>
                </a:lnTo>
                <a:cubicBezTo>
                  <a:pt x="415023" y="106855"/>
                  <a:pt x="457866" y="97055"/>
                  <a:pt x="493945" y="109359"/>
                </a:cubicBezTo>
                <a:cubicBezTo>
                  <a:pt x="505045" y="113146"/>
                  <a:pt x="531342" y="106441"/>
                  <a:pt x="572835" y="89248"/>
                </a:cubicBezTo>
                <a:lnTo>
                  <a:pt x="584160" y="56041"/>
                </a:lnTo>
                <a:lnTo>
                  <a:pt x="550816" y="17543"/>
                </a:lnTo>
                <a:lnTo>
                  <a:pt x="553854" y="8633"/>
                </a:lnTo>
                <a:cubicBezTo>
                  <a:pt x="555696" y="3233"/>
                  <a:pt x="560547" y="367"/>
                  <a:pt x="568405" y="3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5807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38825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632327" y="675774"/>
            <a:ext cx="4574170" cy="550645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17202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4443663" y="0"/>
            <a:ext cx="7748337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883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1891911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2123597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136428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149259" y="80252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815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922491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922491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935322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35322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/>
          </p:nvPr>
        </p:nvSpPr>
        <p:spPr>
          <a:xfrm>
            <a:off x="5922491" y="454810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/>
          </p:nvPr>
        </p:nvSpPr>
        <p:spPr>
          <a:xfrm>
            <a:off x="8935322" y="454810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1549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1369616" y="2290220"/>
            <a:ext cx="1919288" cy="17962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3885143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6400670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16197" y="2290220"/>
            <a:ext cx="1919288" cy="179629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5689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797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/>
          <p:cNvSpPr>
            <a:spLocks noGrp="1"/>
          </p:cNvSpPr>
          <p:nvPr>
            <p:ph type="pic" sz="quarter" idx="11"/>
          </p:nvPr>
        </p:nvSpPr>
        <p:spPr>
          <a:xfrm>
            <a:off x="5136428" y="3207363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3088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7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0614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3305908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927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580184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9351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5580184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5580184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5224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3305908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3305908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305908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9821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8261684" y="721107"/>
            <a:ext cx="3160295" cy="2707893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771254" y="721108"/>
            <a:ext cx="7490430" cy="270789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4531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931549" y="2075054"/>
            <a:ext cx="7490430" cy="270789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20"/>
          </p:nvPr>
        </p:nvSpPr>
        <p:spPr>
          <a:xfrm>
            <a:off x="771254" y="2075054"/>
            <a:ext cx="3160295" cy="270789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3799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443046" y="205338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600961" y="205338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285131" y="2053387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5722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330751" y="882312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4330751" y="37177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188879" y="882313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188879" y="37177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91640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1138989" y="22202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4444897" y="4539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3"/>
          </p:nvPr>
        </p:nvSpPr>
        <p:spPr>
          <a:xfrm>
            <a:off x="7750805" y="22202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752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3.xml"/><Relationship Id="rId42" Type="http://schemas.openxmlformats.org/officeDocument/2006/relationships/slideLayout" Target="../slideLayouts/slideLayout84.xml"/><Relationship Id="rId47" Type="http://schemas.openxmlformats.org/officeDocument/2006/relationships/slideLayout" Target="../slideLayouts/slideLayout89.xml"/><Relationship Id="rId63" Type="http://schemas.openxmlformats.org/officeDocument/2006/relationships/slideLayout" Target="../slideLayouts/slideLayout105.xml"/><Relationship Id="rId68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53" Type="http://schemas.openxmlformats.org/officeDocument/2006/relationships/slideLayout" Target="../slideLayouts/slideLayout95.xml"/><Relationship Id="rId58" Type="http://schemas.openxmlformats.org/officeDocument/2006/relationships/slideLayout" Target="../slideLayouts/slideLayout100.xml"/><Relationship Id="rId74" Type="http://schemas.openxmlformats.org/officeDocument/2006/relationships/slideLayout" Target="../slideLayouts/slideLayout116.xml"/><Relationship Id="rId79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47.xml"/><Relationship Id="rId61" Type="http://schemas.openxmlformats.org/officeDocument/2006/relationships/slideLayout" Target="../slideLayouts/slideLayout103.xml"/><Relationship Id="rId82" Type="http://schemas.openxmlformats.org/officeDocument/2006/relationships/theme" Target="../theme/theme2.xml"/><Relationship Id="rId1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slideLayout" Target="../slideLayouts/slideLayout85.xml"/><Relationship Id="rId48" Type="http://schemas.openxmlformats.org/officeDocument/2006/relationships/slideLayout" Target="../slideLayouts/slideLayout90.xml"/><Relationship Id="rId56" Type="http://schemas.openxmlformats.org/officeDocument/2006/relationships/slideLayout" Target="../slideLayouts/slideLayout98.xml"/><Relationship Id="rId64" Type="http://schemas.openxmlformats.org/officeDocument/2006/relationships/slideLayout" Target="../slideLayouts/slideLayout106.xml"/><Relationship Id="rId69" Type="http://schemas.openxmlformats.org/officeDocument/2006/relationships/slideLayout" Target="../slideLayouts/slideLayout111.xml"/><Relationship Id="rId7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93.xml"/><Relationship Id="rId72" Type="http://schemas.openxmlformats.org/officeDocument/2006/relationships/slideLayout" Target="../slideLayouts/slideLayout114.xml"/><Relationship Id="rId80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46" Type="http://schemas.openxmlformats.org/officeDocument/2006/relationships/slideLayout" Target="../slideLayouts/slideLayout88.xml"/><Relationship Id="rId59" Type="http://schemas.openxmlformats.org/officeDocument/2006/relationships/slideLayout" Target="../slideLayouts/slideLayout101.xml"/><Relationship Id="rId67" Type="http://schemas.openxmlformats.org/officeDocument/2006/relationships/slideLayout" Target="../slideLayouts/slideLayout109.xml"/><Relationship Id="rId20" Type="http://schemas.openxmlformats.org/officeDocument/2006/relationships/slideLayout" Target="../slideLayouts/slideLayout62.xml"/><Relationship Id="rId41" Type="http://schemas.openxmlformats.org/officeDocument/2006/relationships/slideLayout" Target="../slideLayouts/slideLayout83.xml"/><Relationship Id="rId54" Type="http://schemas.openxmlformats.org/officeDocument/2006/relationships/slideLayout" Target="../slideLayouts/slideLayout96.xml"/><Relationship Id="rId62" Type="http://schemas.openxmlformats.org/officeDocument/2006/relationships/slideLayout" Target="../slideLayouts/slideLayout104.xml"/><Relationship Id="rId70" Type="http://schemas.openxmlformats.org/officeDocument/2006/relationships/slideLayout" Target="../slideLayouts/slideLayout112.xml"/><Relationship Id="rId75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49" Type="http://schemas.openxmlformats.org/officeDocument/2006/relationships/slideLayout" Target="../slideLayouts/slideLayout91.xml"/><Relationship Id="rId57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86.xml"/><Relationship Id="rId52" Type="http://schemas.openxmlformats.org/officeDocument/2006/relationships/slideLayout" Target="../slideLayouts/slideLayout94.xml"/><Relationship Id="rId60" Type="http://schemas.openxmlformats.org/officeDocument/2006/relationships/slideLayout" Target="../slideLayouts/slideLayout102.xml"/><Relationship Id="rId65" Type="http://schemas.openxmlformats.org/officeDocument/2006/relationships/slideLayout" Target="../slideLayouts/slideLayout107.xml"/><Relationship Id="rId73" Type="http://schemas.openxmlformats.org/officeDocument/2006/relationships/slideLayout" Target="../slideLayouts/slideLayout115.xml"/><Relationship Id="rId78" Type="http://schemas.openxmlformats.org/officeDocument/2006/relationships/slideLayout" Target="../slideLayouts/slideLayout120.xml"/><Relationship Id="rId81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9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76.xml"/><Relationship Id="rId50" Type="http://schemas.openxmlformats.org/officeDocument/2006/relationships/slideLayout" Target="../slideLayouts/slideLayout92.xml"/><Relationship Id="rId55" Type="http://schemas.openxmlformats.org/officeDocument/2006/relationships/slideLayout" Target="../slideLayouts/slideLayout97.xml"/><Relationship Id="rId76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49.xml"/><Relationship Id="rId7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66.xml"/><Relationship Id="rId40" Type="http://schemas.openxmlformats.org/officeDocument/2006/relationships/slideLayout" Target="../slideLayouts/slideLayout82.xml"/><Relationship Id="rId45" Type="http://schemas.openxmlformats.org/officeDocument/2006/relationships/slideLayout" Target="../slideLayouts/slideLayout87.xml"/><Relationship Id="rId66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5/17/2018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4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  <p:sldLayoutId id="2147484003" r:id="rId18"/>
    <p:sldLayoutId id="2147484004" r:id="rId19"/>
    <p:sldLayoutId id="2147484005" r:id="rId20"/>
    <p:sldLayoutId id="2147484006" r:id="rId21"/>
    <p:sldLayoutId id="2147484007" r:id="rId22"/>
    <p:sldLayoutId id="2147484008" r:id="rId23"/>
    <p:sldLayoutId id="2147484009" r:id="rId24"/>
    <p:sldLayoutId id="2147484010" r:id="rId25"/>
    <p:sldLayoutId id="2147484011" r:id="rId26"/>
    <p:sldLayoutId id="2147484012" r:id="rId27"/>
    <p:sldLayoutId id="2147484013" r:id="rId28"/>
    <p:sldLayoutId id="2147484014" r:id="rId29"/>
    <p:sldLayoutId id="2147484015" r:id="rId30"/>
    <p:sldLayoutId id="2147484016" r:id="rId31"/>
    <p:sldLayoutId id="2147484017" r:id="rId32"/>
    <p:sldLayoutId id="2147484018" r:id="rId33"/>
    <p:sldLayoutId id="2147484019" r:id="rId34"/>
    <p:sldLayoutId id="2147484020" r:id="rId35"/>
    <p:sldLayoutId id="2147484021" r:id="rId36"/>
    <p:sldLayoutId id="2147484022" r:id="rId37"/>
    <p:sldLayoutId id="2147484023" r:id="rId38"/>
    <p:sldLayoutId id="2147484024" r:id="rId39"/>
    <p:sldLayoutId id="2147484025" r:id="rId40"/>
    <p:sldLayoutId id="2147484026" r:id="rId41"/>
    <p:sldLayoutId id="2147484027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F0DAF-B19F-4BF5-BAAA-E74724289BFD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3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  <p:sldLayoutId id="2147484046" r:id="rId18"/>
    <p:sldLayoutId id="2147483649" r:id="rId19"/>
    <p:sldLayoutId id="2147483650" r:id="rId20"/>
    <p:sldLayoutId id="2147483651" r:id="rId21"/>
    <p:sldLayoutId id="2147483652" r:id="rId22"/>
    <p:sldLayoutId id="2147483661" r:id="rId23"/>
    <p:sldLayoutId id="2147483653" r:id="rId24"/>
    <p:sldLayoutId id="2147483654" r:id="rId25"/>
    <p:sldLayoutId id="2147483656" r:id="rId26"/>
    <p:sldLayoutId id="2147483657" r:id="rId27"/>
    <p:sldLayoutId id="2147483658" r:id="rId28"/>
    <p:sldLayoutId id="2147483659" r:id="rId29"/>
    <p:sldLayoutId id="2147483662" r:id="rId30"/>
    <p:sldLayoutId id="2147483663" r:id="rId31"/>
    <p:sldLayoutId id="2147483664" r:id="rId32"/>
    <p:sldLayoutId id="2147483665" r:id="rId33"/>
    <p:sldLayoutId id="2147483666" r:id="rId34"/>
    <p:sldLayoutId id="2147483667" r:id="rId35"/>
    <p:sldLayoutId id="2147483668" r:id="rId36"/>
    <p:sldLayoutId id="2147483669" r:id="rId37"/>
    <p:sldLayoutId id="2147483670" r:id="rId38"/>
    <p:sldLayoutId id="2147483671" r:id="rId39"/>
    <p:sldLayoutId id="2147483672" r:id="rId40"/>
    <p:sldLayoutId id="2147483673" r:id="rId41"/>
    <p:sldLayoutId id="2147483674" r:id="rId42"/>
    <p:sldLayoutId id="2147483675" r:id="rId43"/>
    <p:sldLayoutId id="2147483676" r:id="rId44"/>
    <p:sldLayoutId id="2147483678" r:id="rId45"/>
    <p:sldLayoutId id="2147483677" r:id="rId46"/>
    <p:sldLayoutId id="2147483679" r:id="rId47"/>
    <p:sldLayoutId id="2147483682" r:id="rId48"/>
    <p:sldLayoutId id="2147483683" r:id="rId49"/>
    <p:sldLayoutId id="2147483684" r:id="rId50"/>
    <p:sldLayoutId id="2147483685" r:id="rId51"/>
    <p:sldLayoutId id="2147483686" r:id="rId52"/>
    <p:sldLayoutId id="2147483687" r:id="rId53"/>
    <p:sldLayoutId id="2147483688" r:id="rId54"/>
    <p:sldLayoutId id="2147483689" r:id="rId55"/>
    <p:sldLayoutId id="2147483690" r:id="rId56"/>
    <p:sldLayoutId id="2147483694" r:id="rId57"/>
    <p:sldLayoutId id="2147483691" r:id="rId58"/>
    <p:sldLayoutId id="2147483692" r:id="rId59"/>
    <p:sldLayoutId id="2147483693" r:id="rId60"/>
    <p:sldLayoutId id="2147483680" r:id="rId61"/>
    <p:sldLayoutId id="2147483681" r:id="rId62"/>
    <p:sldLayoutId id="2147483695" r:id="rId63"/>
    <p:sldLayoutId id="2147483696" r:id="rId64"/>
    <p:sldLayoutId id="2147483697" r:id="rId65"/>
    <p:sldLayoutId id="2147483698" r:id="rId66"/>
    <p:sldLayoutId id="2147483699" r:id="rId67"/>
    <p:sldLayoutId id="2147483700" r:id="rId68"/>
    <p:sldLayoutId id="2147483701" r:id="rId69"/>
    <p:sldLayoutId id="2147483702" r:id="rId70"/>
    <p:sldLayoutId id="2147483703" r:id="rId71"/>
    <p:sldLayoutId id="2147483704" r:id="rId72"/>
    <p:sldLayoutId id="2147483705" r:id="rId73"/>
    <p:sldLayoutId id="2147483706" r:id="rId74"/>
    <p:sldLayoutId id="2147483708" r:id="rId75"/>
    <p:sldLayoutId id="2147483709" r:id="rId76"/>
    <p:sldLayoutId id="2147483710" r:id="rId77"/>
    <p:sldLayoutId id="2147483711" r:id="rId78"/>
    <p:sldLayoutId id="2147483712" r:id="rId79"/>
    <p:sldLayoutId id="2147483713" r:id="rId80"/>
    <p:sldLayoutId id="2147483714" r:id="rId81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8FF2856-6557-4488-B27C-7AD30E4EAEF3}"/>
              </a:ext>
            </a:extLst>
          </p:cNvPr>
          <p:cNvSpPr txBox="1">
            <a:spLocks/>
          </p:cNvSpPr>
          <p:nvPr/>
        </p:nvSpPr>
        <p:spPr>
          <a:xfrm>
            <a:off x="1166999" y="1391204"/>
            <a:ext cx="10776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17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TÌM HIỂU EMF VÀ GEF, XÂY DỰNG CÔNG CỤ PHÁT SINH MÃ NGUỒN CHO ỨNG DỤNG CHẠY TRÊN THIẾT BỊ WEARABLE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1638" y="4687245"/>
            <a:ext cx="5450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400">
                <a:latin typeface="Raleway Medium" panose="020B0603030101060003" pitchFamily="34" charset="-52"/>
              </a:defRPr>
            </a:lvl1pPr>
          </a:lstStyle>
          <a:p>
            <a:pPr algn="l">
              <a:tabLst>
                <a:tab pos="3714750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	MSSV</a:t>
            </a:r>
          </a:p>
          <a:p>
            <a:pPr algn="l">
              <a:tabLst>
                <a:tab pos="3771900" algn="l"/>
              </a:tabLs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Thuận	14037361</a:t>
            </a:r>
          </a:p>
          <a:p>
            <a:pPr algn="l">
              <a:tabLst>
                <a:tab pos="3714750" algn="l"/>
              </a:tabLs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Hữu Thuật	 14023091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7509" y="4013632"/>
            <a:ext cx="731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400">
                <a:latin typeface="Raleway Medium" panose="020B0603030101060003" pitchFamily="34" charset="-52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tandee main we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04" y="182306"/>
            <a:ext cx="2389505" cy="99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606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95CA47-1549-4FE4-BF39-540E196983A2}"/>
              </a:ext>
            </a:extLst>
          </p:cNvPr>
          <p:cNvSpPr txBox="1"/>
          <p:nvPr/>
        </p:nvSpPr>
        <p:spPr>
          <a:xfrm>
            <a:off x="2640498" y="652169"/>
            <a:ext cx="7824301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400" b="1"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VÀ HIỆN THỰC</a:t>
            </a:r>
            <a:endParaRPr lang="ru-RU" sz="4400" b="1" spc="-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B37338-38B8-482D-A549-7B883D906037}"/>
              </a:ext>
            </a:extLst>
          </p:cNvPr>
          <p:cNvSpPr txBox="1"/>
          <p:nvPr/>
        </p:nvSpPr>
        <p:spPr>
          <a:xfrm>
            <a:off x="2640498" y="1329277"/>
            <a:ext cx="8482818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1. Model.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2. Giao diện người </a:t>
            </a:r>
            <a:r>
              <a:rPr lang="en-US" sz="4400" dirty="0" smtClean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dùng.</a:t>
            </a:r>
            <a:endParaRPr lang="en-US" sz="4400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3. Bộ </a:t>
            </a:r>
            <a:r>
              <a:rPr lang="en-US" sz="4400" dirty="0" smtClean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cú pháp.</a:t>
            </a:r>
            <a:endParaRPr lang="en-US" sz="4400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4. Bộ phát sinh mã.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5. </a:t>
            </a:r>
            <a:r>
              <a:rPr lang="en-US" sz="44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Kiểm</a:t>
            </a:r>
            <a:r>
              <a:rPr lang="en-US" sz="44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chứng</a:t>
            </a:r>
            <a:r>
              <a:rPr lang="en-US" sz="44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554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99BA2D69-A5D2-410D-8E46-6A2DE518A740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2AEE4809-7191-4C9F-A6C1-FF6C618D7254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359AADB8-9CA0-4621-A7A7-DC82B50DAB49}"/>
              </a:ext>
            </a:extLst>
          </p:cNvPr>
          <p:cNvSpPr/>
          <p:nvPr/>
        </p:nvSpPr>
        <p:spPr>
          <a:xfrm>
            <a:off x="4903673" y="95315"/>
            <a:ext cx="1902054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5379777-6761-45F5-AC42-4A4E54EA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53" y="799419"/>
            <a:ext cx="6944744" cy="5945427"/>
          </a:xfrm>
          <a:prstGeom prst="rect">
            <a:avLst/>
          </a:prstGeom>
        </p:spPr>
      </p:pic>
      <p:pic>
        <p:nvPicPr>
          <p:cNvPr id="16" name="mainboard">
            <a:extLst>
              <a:ext uri="{FF2B5EF4-FFF2-40B4-BE49-F238E27FC236}">
                <a16:creationId xmlns="" xmlns:a16="http://schemas.microsoft.com/office/drawing/2014/main" id="{AE5DCA49-D35B-4A1A-86AA-9067AC510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3307" r="67151" b="72708"/>
          <a:stretch/>
        </p:blipFill>
        <p:spPr>
          <a:xfrm>
            <a:off x="3714751" y="1598372"/>
            <a:ext cx="1600199" cy="830503"/>
          </a:xfrm>
          <a:prstGeom prst="rect">
            <a:avLst/>
          </a:prstGeom>
        </p:spPr>
      </p:pic>
      <p:pic>
        <p:nvPicPr>
          <p:cNvPr id="18" name="stateschema">
            <a:extLst>
              <a:ext uri="{FF2B5EF4-FFF2-40B4-BE49-F238E27FC236}">
                <a16:creationId xmlns="" xmlns:a16="http://schemas.microsoft.com/office/drawing/2014/main" id="{1B787CFF-8D64-4D90-9C50-D8E180F3B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3" t="32804" r="31777" b="60212"/>
          <a:stretch/>
        </p:blipFill>
        <p:spPr>
          <a:xfrm>
            <a:off x="7002689" y="2749550"/>
            <a:ext cx="769257" cy="422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FC977532-EDA4-4BA5-A526-D9A58A43B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5" t="14093" r="64979" b="44630"/>
          <a:stretch/>
        </p:blipFill>
        <p:spPr>
          <a:xfrm>
            <a:off x="3015653" y="812119"/>
            <a:ext cx="3594697" cy="5945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077387F-B808-458C-9586-0AD376B07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t="15370" b="49170"/>
          <a:stretch/>
        </p:blipFill>
        <p:spPr>
          <a:xfrm>
            <a:off x="6312497" y="824818"/>
            <a:ext cx="5727700" cy="59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91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7662069E-C446-4159-A9C2-606EE9804429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DE25F565-2856-44C1-AEEE-08E58401AE7D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26">
            <a:extLst>
              <a:ext uri="{FF2B5EF4-FFF2-40B4-BE49-F238E27FC236}">
                <a16:creationId xmlns="" xmlns:a16="http://schemas.microsoft.com/office/drawing/2014/main" id="{2C332ED4-B1D4-43CB-BBE4-0294394E2802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DÙNG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09B4A5-7A9C-4C7C-B87F-FF866554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232624"/>
            <a:ext cx="9264651" cy="5463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4A29839-3D80-4BE9-A146-9735C47ED4A0}"/>
              </a:ext>
            </a:extLst>
          </p:cNvPr>
          <p:cNvSpPr txBox="1"/>
          <p:nvPr/>
        </p:nvSpPr>
        <p:spPr>
          <a:xfrm>
            <a:off x="1714501" y="702813"/>
            <a:ext cx="5706690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Giao diện mô tả thiết bị phần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cứng</a:t>
            </a:r>
            <a:endParaRPr lang="en-US" sz="3200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99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0B7D4C99-0DD7-461C-9D64-18692331EE82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B4B6AA5E-33C5-4A5F-9E90-CB21DA9C9A93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870C47ED-C1EF-4CA8-A52B-A59E3881F424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DÙNG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42F4667-94DD-49A3-9DF5-F8046C404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88" y="1223356"/>
            <a:ext cx="10121899" cy="5495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C5B670-3AB6-471F-A62E-716F1D59ADEF}"/>
              </a:ext>
            </a:extLst>
          </p:cNvPr>
          <p:cNvSpPr txBox="1"/>
          <p:nvPr/>
        </p:nvSpPr>
        <p:spPr>
          <a:xfrm>
            <a:off x="1714501" y="702813"/>
            <a:ext cx="5648982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Giao diện mô tả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lược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thái</a:t>
            </a:r>
            <a:endParaRPr lang="en-US" sz="3200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62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380C4085-2FA5-4FDC-B52C-11E7C6DDB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90930"/>
              </p:ext>
            </p:extLst>
          </p:nvPr>
        </p:nvGraphicFramePr>
        <p:xfrm>
          <a:off x="1866903" y="952299"/>
          <a:ext cx="10210783" cy="5332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667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26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9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171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Cú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bị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328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&lt;id&gt;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 hoạt một thiết bị.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ledRed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95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&lt;id&gt;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Ngừng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 một thiết bị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ledRed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588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Blink &lt;id&gt;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khiển thiết bị nhấp nháy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LED, I2CLCD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Blink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lelRed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328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Beep &lt;id&gt;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 ra tiếng kêu Beep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Beep buzzer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95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&lt;String&gt;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 chuỗi lên thiết bị hiển thị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"Xin chao"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495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&lt;String&gt; button pressed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sự kiện nhấn phím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keypad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"Cancel" button pressed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495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&lt;id&gt; push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sự kiện nhấn 1 push button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button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push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Прямоугольник 7">
            <a:extLst>
              <a:ext uri="{FF2B5EF4-FFF2-40B4-BE49-F238E27FC236}">
                <a16:creationId xmlns="" xmlns:a16="http://schemas.microsoft.com/office/drawing/2014/main" id="{C3F9DE6D-A0AE-4461-9670-8A67FE8C5A65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8">
            <a:extLst>
              <a:ext uri="{FF2B5EF4-FFF2-40B4-BE49-F238E27FC236}">
                <a16:creationId xmlns="" xmlns:a16="http://schemas.microsoft.com/office/drawing/2014/main" id="{F0DF77B4-5D0C-4614-8D69-9FB1B9366E6C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6">
            <a:extLst>
              <a:ext uri="{FF2B5EF4-FFF2-40B4-BE49-F238E27FC236}">
                <a16:creationId xmlns="" xmlns:a16="http://schemas.microsoft.com/office/drawing/2014/main" id="{339D89EA-7B57-425D-8C32-0CAE7934C269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CÚ PHÁP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49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11">
            <a:extLst>
              <a:ext uri="{FF2B5EF4-FFF2-40B4-BE49-F238E27FC236}">
                <a16:creationId xmlns="" xmlns:a16="http://schemas.microsoft.com/office/drawing/2014/main" id="{6DB15486-42CE-488B-B9BF-7D2BAC51801D}"/>
              </a:ext>
            </a:extLst>
          </p:cNvPr>
          <p:cNvSpPr/>
          <p:nvPr/>
        </p:nvSpPr>
        <p:spPr>
          <a:xfrm>
            <a:off x="2570550" y="3000266"/>
            <a:ext cx="956986" cy="34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3542A2E-C021-4FBF-A676-67151C511E56}"/>
              </a:ext>
            </a:extLst>
          </p:cNvPr>
          <p:cNvSpPr txBox="1"/>
          <p:nvPr/>
        </p:nvSpPr>
        <p:spPr>
          <a:xfrm>
            <a:off x="3614537" y="2957264"/>
            <a:ext cx="15303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Bent Arrow 15">
            <a:extLst>
              <a:ext uri="{FF2B5EF4-FFF2-40B4-BE49-F238E27FC236}">
                <a16:creationId xmlns="" xmlns:a16="http://schemas.microsoft.com/office/drawing/2014/main" id="{C1066FB8-D27A-414F-AB1C-2EB2F45DB58A}"/>
              </a:ext>
            </a:extLst>
          </p:cNvPr>
          <p:cNvSpPr/>
          <p:nvPr/>
        </p:nvSpPr>
        <p:spPr>
          <a:xfrm>
            <a:off x="4126317" y="1941902"/>
            <a:ext cx="4404586" cy="8371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15A599-75C0-4525-9EBE-2C71507838C7}"/>
              </a:ext>
            </a:extLst>
          </p:cNvPr>
          <p:cNvSpPr txBox="1"/>
          <p:nvPr/>
        </p:nvSpPr>
        <p:spPr>
          <a:xfrm>
            <a:off x="4755830" y="1582288"/>
            <a:ext cx="271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stateschema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mainboard</a:t>
            </a:r>
          </a:p>
        </p:txBody>
      </p:sp>
      <p:sp>
        <p:nvSpPr>
          <p:cNvPr id="12" name="Right Arrow 18">
            <a:extLst>
              <a:ext uri="{FF2B5EF4-FFF2-40B4-BE49-F238E27FC236}">
                <a16:creationId xmlns="" xmlns:a16="http://schemas.microsoft.com/office/drawing/2014/main" id="{9C278521-10F4-4111-A9CC-33CCC99BA2D4}"/>
              </a:ext>
            </a:extLst>
          </p:cNvPr>
          <p:cNvSpPr/>
          <p:nvPr/>
        </p:nvSpPr>
        <p:spPr>
          <a:xfrm>
            <a:off x="5269444" y="2977425"/>
            <a:ext cx="1666989" cy="374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B311A21-3EE4-4E98-8206-B89BCFEF7D95}"/>
              </a:ext>
            </a:extLst>
          </p:cNvPr>
          <p:cNvSpPr txBox="1"/>
          <p:nvPr/>
        </p:nvSpPr>
        <p:spPr>
          <a:xfrm>
            <a:off x="5346478" y="2678801"/>
            <a:ext cx="142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mainboard</a:t>
            </a:r>
          </a:p>
        </p:txBody>
      </p:sp>
      <p:sp>
        <p:nvSpPr>
          <p:cNvPr id="16" name="Right Arrow 22">
            <a:extLst>
              <a:ext uri="{FF2B5EF4-FFF2-40B4-BE49-F238E27FC236}">
                <a16:creationId xmlns="" xmlns:a16="http://schemas.microsoft.com/office/drawing/2014/main" id="{64B5FB12-2A95-4A8E-B919-BEA8DA93743A}"/>
              </a:ext>
            </a:extLst>
          </p:cNvPr>
          <p:cNvSpPr/>
          <p:nvPr/>
        </p:nvSpPr>
        <p:spPr>
          <a:xfrm rot="5400000">
            <a:off x="7586116" y="4000059"/>
            <a:ext cx="1268418" cy="34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Arrow 23">
            <a:extLst>
              <a:ext uri="{FF2B5EF4-FFF2-40B4-BE49-F238E27FC236}">
                <a16:creationId xmlns="" xmlns:a16="http://schemas.microsoft.com/office/drawing/2014/main" id="{A054CCF0-A20C-4D7D-87A3-73B6AC64060E}"/>
              </a:ext>
            </a:extLst>
          </p:cNvPr>
          <p:cNvSpPr/>
          <p:nvPr/>
        </p:nvSpPr>
        <p:spPr>
          <a:xfrm rot="5400000">
            <a:off x="9619082" y="3488600"/>
            <a:ext cx="2291334" cy="34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Bent-Up Arrow 17">
            <a:extLst>
              <a:ext uri="{FF2B5EF4-FFF2-40B4-BE49-F238E27FC236}">
                <a16:creationId xmlns="" xmlns:a16="http://schemas.microsoft.com/office/drawing/2014/main" id="{6BDC44D8-8DB9-43D9-98BA-D9BC9F5DCFE7}"/>
              </a:ext>
            </a:extLst>
          </p:cNvPr>
          <p:cNvSpPr/>
          <p:nvPr/>
        </p:nvSpPr>
        <p:spPr>
          <a:xfrm>
            <a:off x="9564492" y="2403435"/>
            <a:ext cx="704739" cy="8371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ight Arrow 29">
            <a:extLst>
              <a:ext uri="{FF2B5EF4-FFF2-40B4-BE49-F238E27FC236}">
                <a16:creationId xmlns="" xmlns:a16="http://schemas.microsoft.com/office/drawing/2014/main" id="{C15AA36F-D61D-4E51-B8FE-13AB0D76FB9E}"/>
              </a:ext>
            </a:extLst>
          </p:cNvPr>
          <p:cNvSpPr/>
          <p:nvPr/>
        </p:nvSpPr>
        <p:spPr>
          <a:xfrm rot="10800000">
            <a:off x="5837233" y="5043733"/>
            <a:ext cx="1587816" cy="37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Arrow 31">
            <a:extLst>
              <a:ext uri="{FF2B5EF4-FFF2-40B4-BE49-F238E27FC236}">
                <a16:creationId xmlns="" xmlns:a16="http://schemas.microsoft.com/office/drawing/2014/main" id="{E4046219-5914-4E79-A798-CEE1F06A4E08}"/>
              </a:ext>
            </a:extLst>
          </p:cNvPr>
          <p:cNvSpPr/>
          <p:nvPr/>
        </p:nvSpPr>
        <p:spPr>
          <a:xfrm rot="10800000">
            <a:off x="2570550" y="5082730"/>
            <a:ext cx="1310325" cy="342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AB45566-9146-4043-8140-923B8296D794}"/>
              </a:ext>
            </a:extLst>
          </p:cNvPr>
          <p:cNvSpPr/>
          <p:nvPr/>
        </p:nvSpPr>
        <p:spPr>
          <a:xfrm>
            <a:off x="2973724" y="767652"/>
            <a:ext cx="9045526" cy="597173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</a:p>
        </p:txBody>
      </p:sp>
      <p:sp>
        <p:nvSpPr>
          <p:cNvPr id="40" name="Прямоугольник 7">
            <a:extLst>
              <a:ext uri="{FF2B5EF4-FFF2-40B4-BE49-F238E27FC236}">
                <a16:creationId xmlns="" xmlns:a16="http://schemas.microsoft.com/office/drawing/2014/main" id="{D1B97A0E-9C19-400E-92B1-0B6ADA536916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Прямая соединительная линия 8">
            <a:extLst>
              <a:ext uri="{FF2B5EF4-FFF2-40B4-BE49-F238E27FC236}">
                <a16:creationId xmlns="" xmlns:a16="http://schemas.microsoft.com/office/drawing/2014/main" id="{314EC168-FE20-48F1-8D1B-E75FA5CD8A80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26">
            <a:extLst>
              <a:ext uri="{FF2B5EF4-FFF2-40B4-BE49-F238E27FC236}">
                <a16:creationId xmlns="" xmlns:a16="http://schemas.microsoft.com/office/drawing/2014/main" id="{0872D203-E480-4C18-90D5-BB59374CABFE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BỘ PHÁT SINH MÃ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B02315-50C3-4230-9805-9D4F2D32764A}"/>
              </a:ext>
            </a:extLst>
          </p:cNvPr>
          <p:cNvSpPr txBox="1"/>
          <p:nvPr/>
        </p:nvSpPr>
        <p:spPr>
          <a:xfrm>
            <a:off x="1042777" y="2721606"/>
            <a:ext cx="171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mainboard.iotw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34BE5DE-722D-4B61-9270-85A444B680C7}"/>
              </a:ext>
            </a:extLst>
          </p:cNvPr>
          <p:cNvSpPr txBox="1"/>
          <p:nvPr/>
        </p:nvSpPr>
        <p:spPr>
          <a:xfrm>
            <a:off x="908305" y="3663087"/>
            <a:ext cx="186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stateschema.iotw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nputMainboard">
            <a:extLst>
              <a:ext uri="{FF2B5EF4-FFF2-40B4-BE49-F238E27FC236}">
                <a16:creationId xmlns="" xmlns:a16="http://schemas.microsoft.com/office/drawing/2014/main" id="{3D240596-D7C5-45AD-9292-0ACF9A08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30" y="2250439"/>
            <a:ext cx="521702" cy="517415"/>
          </a:xfrm>
          <a:prstGeom prst="rect">
            <a:avLst/>
          </a:prstGeom>
        </p:spPr>
      </p:pic>
      <p:pic>
        <p:nvPicPr>
          <p:cNvPr id="43" name="inputStateSchema">
            <a:extLst>
              <a:ext uri="{FF2B5EF4-FFF2-40B4-BE49-F238E27FC236}">
                <a16:creationId xmlns="" xmlns:a16="http://schemas.microsoft.com/office/drawing/2014/main" id="{8A3F879A-C7BB-4D2C-85A2-E589DA16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13" y="3179154"/>
            <a:ext cx="521702" cy="51741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5892A36-135A-4C6F-81B9-0D22ABB2D24F}"/>
              </a:ext>
            </a:extLst>
          </p:cNvPr>
          <p:cNvSpPr txBox="1"/>
          <p:nvPr/>
        </p:nvSpPr>
        <p:spPr>
          <a:xfrm>
            <a:off x="7102326" y="2918785"/>
            <a:ext cx="238252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Analyzer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10C4151-3EC5-428B-82E7-CA552C8C04F9}"/>
              </a:ext>
            </a:extLst>
          </p:cNvPr>
          <p:cNvSpPr txBox="1"/>
          <p:nvPr/>
        </p:nvSpPr>
        <p:spPr>
          <a:xfrm>
            <a:off x="8728292" y="1913007"/>
            <a:ext cx="31735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StateSchema Analyzer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4AF6F6A-1B56-454E-9B69-EC105FD4B7F3}"/>
              </a:ext>
            </a:extLst>
          </p:cNvPr>
          <p:cNvSpPr txBox="1"/>
          <p:nvPr/>
        </p:nvSpPr>
        <p:spPr>
          <a:xfrm>
            <a:off x="7683383" y="4956211"/>
            <a:ext cx="37652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Writer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190CD41-D6FE-4402-9EDB-143BA5EBA1A4}"/>
              </a:ext>
            </a:extLst>
          </p:cNvPr>
          <p:cNvSpPr txBox="1"/>
          <p:nvPr/>
        </p:nvSpPr>
        <p:spPr>
          <a:xfrm>
            <a:off x="7583067" y="4021806"/>
            <a:ext cx="142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26993CB-2A96-4153-A5E8-8F78C5AAAACF}"/>
              </a:ext>
            </a:extLst>
          </p:cNvPr>
          <p:cNvSpPr txBox="1"/>
          <p:nvPr/>
        </p:nvSpPr>
        <p:spPr>
          <a:xfrm>
            <a:off x="10164149" y="3832364"/>
            <a:ext cx="142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string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FB2F4D56-791A-49ED-898E-6EB10690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753" y="6005391"/>
            <a:ext cx="481547" cy="46166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E776F8F-7BED-4DA2-83C0-A0B6A9E87B3D}"/>
              </a:ext>
            </a:extLst>
          </p:cNvPr>
          <p:cNvSpPr txBox="1"/>
          <p:nvPr/>
        </p:nvSpPr>
        <p:spPr>
          <a:xfrm>
            <a:off x="8357329" y="6426271"/>
            <a:ext cx="284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arduino_code_template.txt</a:t>
            </a:r>
          </a:p>
        </p:txBody>
      </p:sp>
      <p:sp>
        <p:nvSpPr>
          <p:cNvPr id="52" name="Right Arrow 22">
            <a:extLst>
              <a:ext uri="{FF2B5EF4-FFF2-40B4-BE49-F238E27FC236}">
                <a16:creationId xmlns="" xmlns:a16="http://schemas.microsoft.com/office/drawing/2014/main" id="{91027F17-2888-4B6C-AAEC-8F33543DC7CD}"/>
              </a:ext>
            </a:extLst>
          </p:cNvPr>
          <p:cNvSpPr/>
          <p:nvPr/>
        </p:nvSpPr>
        <p:spPr>
          <a:xfrm rot="16200000">
            <a:off x="9294469" y="5577450"/>
            <a:ext cx="400109" cy="34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CDFBD60-AE7F-4706-83DA-E906FC6EEB1D}"/>
              </a:ext>
            </a:extLst>
          </p:cNvPr>
          <p:cNvSpPr txBox="1"/>
          <p:nvPr/>
        </p:nvSpPr>
        <p:spPr>
          <a:xfrm>
            <a:off x="4022718" y="5023171"/>
            <a:ext cx="15303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DFEBF6D-0D0B-457B-8ADF-F641B5D0B09E}"/>
              </a:ext>
            </a:extLst>
          </p:cNvPr>
          <p:cNvSpPr txBox="1"/>
          <p:nvPr/>
        </p:nvSpPr>
        <p:spPr>
          <a:xfrm>
            <a:off x="1129701" y="4876862"/>
            <a:ext cx="1421040" cy="707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string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5436"/>
          <a:stretch/>
        </p:blipFill>
        <p:spPr>
          <a:xfrm>
            <a:off x="2293819" y="802780"/>
            <a:ext cx="9169342" cy="5232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5535"/>
          <a:stretch/>
        </p:blipFill>
        <p:spPr>
          <a:xfrm>
            <a:off x="1567467" y="802780"/>
            <a:ext cx="10124972" cy="5377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b="5758"/>
          <a:stretch/>
        </p:blipFill>
        <p:spPr>
          <a:xfrm>
            <a:off x="2084404" y="767652"/>
            <a:ext cx="9366227" cy="55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33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6" grpId="0" animBg="1"/>
      <p:bldP spid="17" grpId="0" animBg="1"/>
      <p:bldP spid="18" grpId="0" animBg="1"/>
      <p:bldP spid="23" grpId="0" animBg="1"/>
      <p:bldP spid="25" grpId="0" animBg="1"/>
      <p:bldP spid="31" grpId="0" animBg="1"/>
      <p:bldP spid="3" grpId="0"/>
      <p:bldP spid="38" grpId="0"/>
      <p:bldP spid="45" grpId="0" animBg="1"/>
      <p:bldP spid="46" grpId="0" animBg="1"/>
      <p:bldP spid="47" grpId="0" animBg="1"/>
      <p:bldP spid="48" grpId="0"/>
      <p:bldP spid="49" grpId="0"/>
      <p:bldP spid="51" grpId="0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B7590600-86D4-4966-8198-C2F9FD252BE7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F74D9099-8EE3-40AA-8F74-E4D31B402335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1B48E2EA-1AD4-4A10-AD63-BBBDA97F1A04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MÃ PHÁT SINH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899605C-04B9-4A87-9395-13530A8B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7" y="1206500"/>
            <a:ext cx="10104300" cy="5152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C6EF90E-6ED9-4AB2-B74F-1861528F8D13}"/>
              </a:ext>
            </a:extLst>
          </p:cNvPr>
          <p:cNvSpPr txBox="1"/>
          <p:nvPr/>
        </p:nvSpPr>
        <p:spPr>
          <a:xfrm>
            <a:off x="1714501" y="702813"/>
            <a:ext cx="3175549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Thiết kế phần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cứng</a:t>
            </a:r>
            <a:endParaRPr lang="en-US" sz="3200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71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13DFC1C2-7310-4277-8300-152343FF102E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C8E0CC20-4DB4-4D2C-B8A8-D25FC5DDA4F9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F504B5B1-0A55-4325-A948-437B4D36E1C8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MÃ PHÁT SINH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84F18F8-37A5-4995-B1FA-09F2E9FA180A}"/>
              </a:ext>
            </a:extLst>
          </p:cNvPr>
          <p:cNvSpPr txBox="1"/>
          <p:nvPr/>
        </p:nvSpPr>
        <p:spPr>
          <a:xfrm>
            <a:off x="1714501" y="702813"/>
            <a:ext cx="4087657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Mô tả lược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thái</a:t>
            </a:r>
            <a:endParaRPr lang="en-US" sz="3200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D763E3A-1F2B-4678-9942-AA2CBA52B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01" y="1274156"/>
            <a:ext cx="10025186" cy="53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2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63BAF1A4-8E19-4239-A410-2E5964B3D73F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BB7E6B6E-9637-44B9-9AF9-F6CD33EBB609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9264E42C-AB8F-48C9-A9D2-4247CC4243FA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MÃ PHÁT SINH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D897A83-CBB8-4BC6-8A7C-45E6529FB96F}"/>
              </a:ext>
            </a:extLst>
          </p:cNvPr>
          <p:cNvSpPr txBox="1"/>
          <p:nvPr/>
        </p:nvSpPr>
        <p:spPr>
          <a:xfrm>
            <a:off x="1714501" y="702813"/>
            <a:ext cx="2720296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Bảng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dẫn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98DA3C7-6382-4F2D-9F2F-4CB9C7102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6" y="1274156"/>
            <a:ext cx="10010225" cy="51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59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0022CDD2-362A-4CF7-AA71-1DFA2F199287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845D4D49-D0B8-4965-B271-52CABD5AA7E9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C858A70F-3337-4F1C-9146-2FEF1CB47571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MÃ PHÁT SINH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A15212B-8DC1-4E9B-96BD-6D765D4FEDC5}"/>
              </a:ext>
            </a:extLst>
          </p:cNvPr>
          <p:cNvSpPr txBox="1"/>
          <p:nvPr/>
        </p:nvSpPr>
        <p:spPr>
          <a:xfrm>
            <a:off x="1714501" y="702813"/>
            <a:ext cx="4897174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Tệp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mã nguồn được phát sinh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CEFCC48-0336-468B-A7B8-A9861F21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223356"/>
            <a:ext cx="10045699" cy="53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50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E4882709-3B47-48A3-B2C9-11CD781208FD}"/>
              </a:ext>
            </a:extLst>
          </p:cNvPr>
          <p:cNvSpPr/>
          <p:nvPr/>
        </p:nvSpPr>
        <p:spPr>
          <a:xfrm>
            <a:off x="3279813" y="441587"/>
            <a:ext cx="7090403" cy="92333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defTabSz="914377">
              <a:defRPr/>
            </a:pPr>
            <a:r>
              <a:rPr lang="en-US" sz="5400" b="1" dirty="0" smtClean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NỘI DUNG BÁO </a:t>
            </a:r>
            <a:r>
              <a:rPr lang="en-US" sz="5400" b="1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CÁO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79438E-0365-43AA-A934-DC7FDBA740C0}"/>
              </a:ext>
            </a:extLst>
          </p:cNvPr>
          <p:cNvSpPr txBox="1"/>
          <p:nvPr/>
        </p:nvSpPr>
        <p:spPr>
          <a:xfrm>
            <a:off x="4093047" y="1731594"/>
            <a:ext cx="4005905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I. Giới thiệu đề tài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C98B685-F374-433A-BE73-908A26C6A5B1}"/>
              </a:ext>
            </a:extLst>
          </p:cNvPr>
          <p:cNvSpPr txBox="1"/>
          <p:nvPr/>
        </p:nvSpPr>
        <p:spPr>
          <a:xfrm>
            <a:off x="4088065" y="2715137"/>
            <a:ext cx="3977051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II. Cơ sở lý thuyết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676C4D-46E5-47D1-8344-F9E96CC73F45}"/>
              </a:ext>
            </a:extLst>
          </p:cNvPr>
          <p:cNvSpPr txBox="1"/>
          <p:nvPr/>
        </p:nvSpPr>
        <p:spPr>
          <a:xfrm>
            <a:off x="4088065" y="3700116"/>
            <a:ext cx="5489003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III. Thiết kế và hiện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thực</a:t>
            </a:r>
            <a:endParaRPr lang="en-US" sz="4000" b="1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AF3E382-43DB-47A1-B191-E272E32B29B1}"/>
              </a:ext>
            </a:extLst>
          </p:cNvPr>
          <p:cNvSpPr txBox="1"/>
          <p:nvPr/>
        </p:nvSpPr>
        <p:spPr>
          <a:xfrm>
            <a:off x="4088065" y="4680910"/>
            <a:ext cx="4589013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IV. Kết quả đạt được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76EC87-D40F-4FE0-BB80-D7BE55F1311A}"/>
              </a:ext>
            </a:extLst>
          </p:cNvPr>
          <p:cNvSpPr txBox="1"/>
          <p:nvPr/>
        </p:nvSpPr>
        <p:spPr>
          <a:xfrm>
            <a:off x="4088064" y="5668638"/>
            <a:ext cx="6868483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V.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Hạn</a:t>
            </a:r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và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phát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triển</a:t>
            </a:r>
            <a:endParaRPr lang="en-US" sz="4000" b="1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7BDE5CA3-CF4A-4AE8-9F98-7EA46264DB66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1B7D7C1F-962B-4A36-8A49-41F6E35FD84E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3B9E020F-FFE9-4C89-ACCC-74CF174B8C56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MÃ PHÁT SINH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F7128EE-743A-4FBD-9038-AFCC8D2EF7F9}"/>
              </a:ext>
            </a:extLst>
          </p:cNvPr>
          <p:cNvSpPr txBox="1"/>
          <p:nvPr/>
        </p:nvSpPr>
        <p:spPr>
          <a:xfrm>
            <a:off x="1714501" y="702813"/>
            <a:ext cx="251831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Lắp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ráp</a:t>
            </a:r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thiết bị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3151B1A-BEB3-46CC-A365-88D3D042BCB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" b="14824"/>
          <a:stretch/>
        </p:blipFill>
        <p:spPr bwMode="auto">
          <a:xfrm rot="16200000">
            <a:off x="3813175" y="-809626"/>
            <a:ext cx="5314951" cy="9512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7631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1B4601F5-D8B1-443A-A20F-20335B256C0C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5B0756E2-C340-4001-9131-D4CD0DBCD9C3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A2C33900-6E6A-488E-817E-4F055D13E1C0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MÃ PHÁT SINH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CB5A5BF-BC1C-4177-AE2F-8407211D0E25}"/>
              </a:ext>
            </a:extLst>
          </p:cNvPr>
          <p:cNvSpPr txBox="1"/>
          <p:nvPr/>
        </p:nvSpPr>
        <p:spPr>
          <a:xfrm>
            <a:off x="1364997" y="1495929"/>
            <a:ext cx="3675686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Trạng thái LightLED1</a:t>
            </a:r>
            <a:endParaRPr lang="en-US" sz="3200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3162BE-71DA-47B8-AC97-055D04E1D74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8" b="14882"/>
          <a:stretch/>
        </p:blipFill>
        <p:spPr bwMode="auto">
          <a:xfrm rot="16200000">
            <a:off x="8598208" y="2075545"/>
            <a:ext cx="2666365" cy="3581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AC66E9F-1EEE-43E1-931B-514A99D631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7" b="12388"/>
          <a:stretch/>
        </p:blipFill>
        <p:spPr bwMode="auto">
          <a:xfrm rot="16200000">
            <a:off x="2698890" y="761407"/>
            <a:ext cx="2666363" cy="6209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BA018B-0C75-4A93-A569-7BB64A71B580}"/>
              </a:ext>
            </a:extLst>
          </p:cNvPr>
          <p:cNvSpPr txBox="1"/>
          <p:nvPr/>
        </p:nvSpPr>
        <p:spPr>
          <a:xfrm>
            <a:off x="7919496" y="1599779"/>
            <a:ext cx="3675686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Trạng thái </a:t>
            </a:r>
            <a:r>
              <a:rPr lang="en-US" sz="3200" dirty="0" smtClean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LightLED2</a:t>
            </a:r>
            <a:endParaRPr lang="en-US" sz="3200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65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1B4601F5-D8B1-443A-A20F-20335B256C0C}"/>
              </a:ext>
            </a:extLst>
          </p:cNvPr>
          <p:cNvSpPr/>
          <p:nvPr/>
        </p:nvSpPr>
        <p:spPr>
          <a:xfrm>
            <a:off x="1617786" y="162248"/>
            <a:ext cx="317010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rgbClr val="212121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Thiết kế và hiện </a:t>
            </a:r>
            <a:r>
              <a:rPr lang="en-US" sz="2400" u="sng" dirty="0" err="1">
                <a:solidFill>
                  <a:srgbClr val="212121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thực</a:t>
            </a:r>
            <a:endParaRPr lang="en-US" sz="2400" u="sng" dirty="0">
              <a:solidFill>
                <a:srgbClr val="212121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5B0756E2-C340-4001-9131-D4CD0DBCD9C3}"/>
              </a:ext>
            </a:extLst>
          </p:cNvPr>
          <p:cNvCxnSpPr>
            <a:cxnSpLocks/>
          </p:cNvCxnSpPr>
          <p:nvPr/>
        </p:nvCxnSpPr>
        <p:spPr>
          <a:xfrm>
            <a:off x="4787895" y="162248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A2C33900-6E6A-488E-817E-4F055D13E1C0}"/>
              </a:ext>
            </a:extLst>
          </p:cNvPr>
          <p:cNvSpPr/>
          <p:nvPr/>
        </p:nvSpPr>
        <p:spPr>
          <a:xfrm>
            <a:off x="4992572" y="120715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MÃ PHÁT SINH</a:t>
            </a:r>
            <a:endParaRPr lang="ru-RU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C9A5A5B-00CE-4480-AA49-B67F03A781A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r="17350"/>
          <a:stretch/>
        </p:blipFill>
        <p:spPr bwMode="auto">
          <a:xfrm>
            <a:off x="1093052" y="2115814"/>
            <a:ext cx="4219575" cy="2509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F3CE37-3143-4D39-BC62-BDB770653446}"/>
              </a:ext>
            </a:extLst>
          </p:cNvPr>
          <p:cNvSpPr txBox="1"/>
          <p:nvPr/>
        </p:nvSpPr>
        <p:spPr>
          <a:xfrm>
            <a:off x="1308952" y="1395262"/>
            <a:ext cx="3197991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Trạng thái </a:t>
            </a:r>
            <a:r>
              <a:rPr lang="en-US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LightAll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3151B1A-BEB3-46CC-A365-88D3D042BCB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" b="16474"/>
          <a:stretch/>
        </p:blipFill>
        <p:spPr bwMode="auto">
          <a:xfrm rot="16200000">
            <a:off x="7784432" y="856045"/>
            <a:ext cx="2677886" cy="5197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F3CE37-3143-4D39-BC62-BDB770653446}"/>
              </a:ext>
            </a:extLst>
          </p:cNvPr>
          <p:cNvSpPr txBox="1"/>
          <p:nvPr/>
        </p:nvSpPr>
        <p:spPr>
          <a:xfrm>
            <a:off x="6563379" y="1395261"/>
            <a:ext cx="2559996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Trạng thái Start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89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56CF6DF4-992F-4494-9333-C07F4961983F}"/>
              </a:ext>
            </a:extLst>
          </p:cNvPr>
          <p:cNvSpPr/>
          <p:nvPr/>
        </p:nvSpPr>
        <p:spPr>
          <a:xfrm>
            <a:off x="4165257" y="207801"/>
            <a:ext cx="6729515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B94993-48CD-4672-8495-9A02F9994468}"/>
              </a:ext>
            </a:extLst>
          </p:cNvPr>
          <p:cNvSpPr txBox="1"/>
          <p:nvPr/>
        </p:nvSpPr>
        <p:spPr>
          <a:xfrm>
            <a:off x="2000201" y="1351790"/>
            <a:ext cx="9888606" cy="39395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tìm hiểu EMF để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dựng model.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tìm hiểu GEF để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diện người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tìm hiểu máy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công cụ phát sinh mã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WAGEN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kiểm chứng mã phát sinh trên thiết bị thật.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Đã mở rộng thêm cho thiết bị: Wi-Fi ESP8266, I2C </a:t>
            </a:r>
            <a:r>
              <a:rPr lang="en-US" sz="3200" dirty="0" smtClean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LCD 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2004, Buzzer, Bluetooth.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44546A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13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26">
            <a:extLst>
              <a:ext uri="{FF2B5EF4-FFF2-40B4-BE49-F238E27FC236}">
                <a16:creationId xmlns="" xmlns:a16="http://schemas.microsoft.com/office/drawing/2014/main" id="{664D5AD4-40A8-4180-AFF6-A09C9EE1DD26}"/>
              </a:ext>
            </a:extLst>
          </p:cNvPr>
          <p:cNvSpPr/>
          <p:nvPr/>
        </p:nvSpPr>
        <p:spPr>
          <a:xfrm>
            <a:off x="2786744" y="222315"/>
            <a:ext cx="8635999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VÀ 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1D3C1F7-DEBD-469D-95D5-14A9CD80289D}"/>
              </a:ext>
            </a:extLst>
          </p:cNvPr>
          <p:cNvSpPr txBox="1"/>
          <p:nvPr/>
        </p:nvSpPr>
        <p:spPr>
          <a:xfrm>
            <a:off x="1916744" y="1106342"/>
            <a:ext cx="9888606" cy="34470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phát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mã với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các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Cải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thiện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thao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với các </a:t>
            </a: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lược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644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15886" y="2046149"/>
            <a:ext cx="8889168" cy="2243803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151327" y="2248524"/>
            <a:ext cx="8418285" cy="2041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rgbClr val="FFFFFF"/>
                </a:solidFill>
              </a:rPr>
              <a:t>Cảm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ơn</a:t>
            </a:r>
            <a:r>
              <a:rPr lang="en-US" sz="5400" b="1" dirty="0">
                <a:solidFill>
                  <a:srgbClr val="FFFFFF"/>
                </a:solidFill>
              </a:rPr>
              <a:t> thầy cô và các </a:t>
            </a:r>
            <a:r>
              <a:rPr lang="en-US" sz="5400" b="1" dirty="0" err="1">
                <a:solidFill>
                  <a:srgbClr val="FFFFFF"/>
                </a:solidFill>
              </a:rPr>
              <a:t>bạn</a:t>
            </a:r>
            <a:r>
              <a:rPr lang="en-US" sz="5400" b="1" dirty="0">
                <a:solidFill>
                  <a:srgbClr val="FFFFFF"/>
                </a:solidFill>
              </a:rPr>
              <a:t> đã </a:t>
            </a:r>
            <a:r>
              <a:rPr lang="en-US" sz="5400" b="1" dirty="0" err="1">
                <a:solidFill>
                  <a:srgbClr val="FFFFFF"/>
                </a:solidFill>
              </a:rPr>
              <a:t>lắng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nghe</a:t>
            </a:r>
            <a:endParaRPr lang="en-US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699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26">
            <a:extLst>
              <a:ext uri="{FF2B5EF4-FFF2-40B4-BE49-F238E27FC236}">
                <a16:creationId xmlns="" xmlns:a16="http://schemas.microsoft.com/office/drawing/2014/main" id="{BCDDAA9E-9880-4842-A2FD-0EFF97EA300A}"/>
              </a:ext>
            </a:extLst>
          </p:cNvPr>
          <p:cNvSpPr/>
          <p:nvPr/>
        </p:nvSpPr>
        <p:spPr>
          <a:xfrm>
            <a:off x="0" y="362101"/>
            <a:ext cx="12191999" cy="67710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4400" b="1"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28E9BC7-6C05-4681-A03D-B61DC0D3E993}"/>
              </a:ext>
            </a:extLst>
          </p:cNvPr>
          <p:cNvSpPr txBox="1"/>
          <p:nvPr/>
        </p:nvSpPr>
        <p:spPr>
          <a:xfrm>
            <a:off x="4093047" y="1773795"/>
            <a:ext cx="2884123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quan</a:t>
            </a:r>
            <a:endParaRPr lang="en-US" sz="4000" b="1" dirty="0">
              <a:latin typeface="Times New Roman" panose="02020603050405020304" pitchFamily="18" charset="0"/>
              <a:ea typeface="Fira Sans SemiBold" panose="020B07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B3D0FA-7D3B-4656-B065-8E8F279AE5E0}"/>
              </a:ext>
            </a:extLst>
          </p:cNvPr>
          <p:cNvSpPr txBox="1"/>
          <p:nvPr/>
        </p:nvSpPr>
        <p:spPr>
          <a:xfrm>
            <a:off x="4093046" y="2941050"/>
            <a:ext cx="5017399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2.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tiêu</a:t>
            </a:r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và </a:t>
            </a:r>
            <a:r>
              <a:rPr lang="en-US" sz="4000" b="1" dirty="0" err="1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phạm</a:t>
            </a:r>
            <a:r>
              <a:rPr lang="en-US" sz="4000" b="1" dirty="0">
                <a:latin typeface="Times New Roman" panose="02020603050405020304" pitchFamily="18" charset="0"/>
                <a:ea typeface="Fira Sans SemiBold" panose="020B0703050000020004" pitchFamily="34" charset="0"/>
                <a:cs typeface="Times New Roman" panose="02020603050405020304" pitchFamily="18" charset="0"/>
              </a:rPr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901857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CF9B1D2-F74C-45CE-8DB4-38E8ED237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96" y="778657"/>
            <a:ext cx="6110287" cy="3370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182E65B-A8C0-4045-9449-930ED708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778658"/>
            <a:ext cx="3771900" cy="3370771"/>
          </a:xfrm>
          <a:prstGeom prst="rect">
            <a:avLst/>
          </a:prstGeom>
        </p:spPr>
      </p:pic>
      <p:sp>
        <p:nvSpPr>
          <p:cNvPr id="7" name="Прямоугольник 7">
            <a:extLst>
              <a:ext uri="{FF2B5EF4-FFF2-40B4-BE49-F238E27FC236}">
                <a16:creationId xmlns="" xmlns:a16="http://schemas.microsoft.com/office/drawing/2014/main" id="{93778DCF-4C68-4B3E-B4BA-8D97E3DF4190}"/>
              </a:ext>
            </a:extLst>
          </p:cNvPr>
          <p:cNvSpPr/>
          <p:nvPr/>
        </p:nvSpPr>
        <p:spPr>
          <a:xfrm>
            <a:off x="1617786" y="316993"/>
            <a:ext cx="255023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thiệu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tài</a:t>
            </a:r>
          </a:p>
        </p:txBody>
      </p:sp>
      <p:cxnSp>
        <p:nvCxnSpPr>
          <p:cNvPr id="8" name="Прямая соединительная линия 8">
            <a:extLst>
              <a:ext uri="{FF2B5EF4-FFF2-40B4-BE49-F238E27FC236}">
                <a16:creationId xmlns="" xmlns:a16="http://schemas.microsoft.com/office/drawing/2014/main" id="{409C613E-F22C-48E4-93DE-A86CEF905665}"/>
              </a:ext>
            </a:extLst>
          </p:cNvPr>
          <p:cNvCxnSpPr>
            <a:cxnSpLocks/>
          </p:cNvCxnSpPr>
          <p:nvPr/>
        </p:nvCxnSpPr>
        <p:spPr>
          <a:xfrm>
            <a:off x="4168018" y="316993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6">
            <a:extLst>
              <a:ext uri="{FF2B5EF4-FFF2-40B4-BE49-F238E27FC236}">
                <a16:creationId xmlns="" xmlns:a16="http://schemas.microsoft.com/office/drawing/2014/main" id="{1E88BF6D-50F7-4FE0-BEB5-B6B0184E9EE0}"/>
              </a:ext>
            </a:extLst>
          </p:cNvPr>
          <p:cNvSpPr/>
          <p:nvPr/>
        </p:nvSpPr>
        <p:spPr>
          <a:xfrm>
            <a:off x="4389125" y="270827"/>
            <a:ext cx="6870428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335F2B2-DDA3-4F9D-84CE-DE793F5CC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03" y="3808035"/>
            <a:ext cx="5456506" cy="33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8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7">
            <a:extLst>
              <a:ext uri="{FF2B5EF4-FFF2-40B4-BE49-F238E27FC236}">
                <a16:creationId xmlns="" xmlns:a16="http://schemas.microsoft.com/office/drawing/2014/main" id="{B00F21EE-88B7-45EE-8A92-10BCEF5E1D6A}"/>
              </a:ext>
            </a:extLst>
          </p:cNvPr>
          <p:cNvSpPr/>
          <p:nvPr/>
        </p:nvSpPr>
        <p:spPr>
          <a:xfrm>
            <a:off x="1584961" y="204451"/>
            <a:ext cx="255023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thiệu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tài</a:t>
            </a:r>
          </a:p>
        </p:txBody>
      </p:sp>
      <p:cxnSp>
        <p:nvCxnSpPr>
          <p:cNvPr id="10" name="Прямая соединительная линия 8">
            <a:extLst>
              <a:ext uri="{FF2B5EF4-FFF2-40B4-BE49-F238E27FC236}">
                <a16:creationId xmlns="" xmlns:a16="http://schemas.microsoft.com/office/drawing/2014/main" id="{614CA317-6F86-4EC9-82ED-4EB5AC731DB4}"/>
              </a:ext>
            </a:extLst>
          </p:cNvPr>
          <p:cNvCxnSpPr>
            <a:cxnSpLocks/>
          </p:cNvCxnSpPr>
          <p:nvPr/>
        </p:nvCxnSpPr>
        <p:spPr>
          <a:xfrm>
            <a:off x="4135193" y="204451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26">
            <a:extLst>
              <a:ext uri="{FF2B5EF4-FFF2-40B4-BE49-F238E27FC236}">
                <a16:creationId xmlns="" xmlns:a16="http://schemas.microsoft.com/office/drawing/2014/main" id="{CE785872-07EB-4150-A57E-A00CC16E6286}"/>
              </a:ext>
            </a:extLst>
          </p:cNvPr>
          <p:cNvSpPr/>
          <p:nvPr/>
        </p:nvSpPr>
        <p:spPr>
          <a:xfrm>
            <a:off x="4356300" y="158285"/>
            <a:ext cx="5302050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VÀ PHẠM VI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ABF3A3F-6164-4ADB-A2AC-D0C22352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32" y="972330"/>
            <a:ext cx="298142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5331580-F6F8-42B7-8336-6BA3F0DB4B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54" y="2132256"/>
            <a:ext cx="3433003" cy="2288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693779D-8F2E-4140-A3A3-53AF7B749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27" y="4236394"/>
            <a:ext cx="3122430" cy="2621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72A8807-C087-4589-8B48-D4B3AA7CF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70" y="2285856"/>
            <a:ext cx="1851090" cy="17933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EEC7D5F-5E93-49B9-AB2E-FA84A34C089F}"/>
              </a:ext>
            </a:extLst>
          </p:cNvPr>
          <p:cNvSpPr/>
          <p:nvPr/>
        </p:nvSpPr>
        <p:spPr>
          <a:xfrm>
            <a:off x="9059451" y="2563417"/>
            <a:ext cx="2784205" cy="1238250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WAGEN 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975399B-4A3F-4E73-A7B2-F4DF65343F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43" y="4798344"/>
            <a:ext cx="1326103" cy="1420843"/>
          </a:xfrm>
          <a:prstGeom prst="rect">
            <a:avLst/>
          </a:prstGeom>
        </p:spPr>
      </p:pic>
      <p:sp>
        <p:nvSpPr>
          <p:cNvPr id="20" name="Plus Sign 19">
            <a:extLst>
              <a:ext uri="{FF2B5EF4-FFF2-40B4-BE49-F238E27FC236}">
                <a16:creationId xmlns="" xmlns:a16="http://schemas.microsoft.com/office/drawing/2014/main" id="{3E3FEEB6-A34C-4846-AAE2-E0376E330DBA}"/>
              </a:ext>
            </a:extLst>
          </p:cNvPr>
          <p:cNvSpPr/>
          <p:nvPr/>
        </p:nvSpPr>
        <p:spPr>
          <a:xfrm>
            <a:off x="4966827" y="2747818"/>
            <a:ext cx="747248" cy="8694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E1E56E19-D514-46E9-8615-FC0BCE5ACE9D}"/>
              </a:ext>
            </a:extLst>
          </p:cNvPr>
          <p:cNvSpPr/>
          <p:nvPr/>
        </p:nvSpPr>
        <p:spPr>
          <a:xfrm>
            <a:off x="8006956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4E787843-2563-4037-BB73-6D3B3E98C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226" y="5198033"/>
            <a:ext cx="658294" cy="6582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3B4DA67-DD0C-4717-8F7A-69A898BE0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6" y="5350433"/>
            <a:ext cx="658294" cy="6582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BAFB0BAE-8FC1-4F0F-B234-6FA2D249E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26" y="5502833"/>
            <a:ext cx="658294" cy="6582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E9E5177-ED65-40B6-AB85-F9684ED2AA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320" y="4798344"/>
            <a:ext cx="2170866" cy="1901371"/>
          </a:xfrm>
          <a:prstGeom prst="rect">
            <a:avLst/>
          </a:prstGeom>
        </p:spPr>
      </p:pic>
      <p:sp>
        <p:nvSpPr>
          <p:cNvPr id="35" name="Arrow: Down 34">
            <a:extLst>
              <a:ext uri="{FF2B5EF4-FFF2-40B4-BE49-F238E27FC236}">
                <a16:creationId xmlns="" xmlns:a16="http://schemas.microsoft.com/office/drawing/2014/main" id="{97629B95-672F-452E-9F2E-F1F25099EBDD}"/>
              </a:ext>
            </a:extLst>
          </p:cNvPr>
          <p:cNvSpPr/>
          <p:nvPr/>
        </p:nvSpPr>
        <p:spPr>
          <a:xfrm>
            <a:off x="10100330" y="393141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43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5646B14-EC9A-4F6E-A289-DCD5DCB03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65" y="1120043"/>
            <a:ext cx="9082304" cy="5004985"/>
          </a:xfrm>
          <a:prstGeom prst="rect">
            <a:avLst/>
          </a:prstGeom>
        </p:spPr>
      </p:pic>
      <p:sp>
        <p:nvSpPr>
          <p:cNvPr id="7" name="Прямоугольник 7">
            <a:extLst>
              <a:ext uri="{FF2B5EF4-FFF2-40B4-BE49-F238E27FC236}">
                <a16:creationId xmlns="" xmlns:a16="http://schemas.microsoft.com/office/drawing/2014/main" id="{435D1987-C8E1-4324-BD78-DF1A2F218810}"/>
              </a:ext>
            </a:extLst>
          </p:cNvPr>
          <p:cNvSpPr/>
          <p:nvPr/>
        </p:nvSpPr>
        <p:spPr>
          <a:xfrm>
            <a:off x="1547449" y="182880"/>
            <a:ext cx="255023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Cơ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sở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lý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thuyết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8">
            <a:extLst>
              <a:ext uri="{FF2B5EF4-FFF2-40B4-BE49-F238E27FC236}">
                <a16:creationId xmlns="" xmlns:a16="http://schemas.microsoft.com/office/drawing/2014/main" id="{3A6AF2BB-0341-40A6-B4F8-06D8410F8E47}"/>
              </a:ext>
            </a:extLst>
          </p:cNvPr>
          <p:cNvCxnSpPr>
            <a:cxnSpLocks/>
          </p:cNvCxnSpPr>
          <p:nvPr/>
        </p:nvCxnSpPr>
        <p:spPr>
          <a:xfrm>
            <a:off x="4097681" y="182880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6">
            <a:extLst>
              <a:ext uri="{FF2B5EF4-FFF2-40B4-BE49-F238E27FC236}">
                <a16:creationId xmlns="" xmlns:a16="http://schemas.microsoft.com/office/drawing/2014/main" id="{25B2727E-EECA-436E-89D6-B5384A4D6F59}"/>
              </a:ext>
            </a:extLst>
          </p:cNvPr>
          <p:cNvSpPr/>
          <p:nvPr/>
        </p:nvSpPr>
        <p:spPr>
          <a:xfrm>
            <a:off x="4233500" y="198268"/>
            <a:ext cx="7167926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800" b="1"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MODELING FRAMEWORK (EMF)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71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7">
            <a:extLst>
              <a:ext uri="{FF2B5EF4-FFF2-40B4-BE49-F238E27FC236}">
                <a16:creationId xmlns="" xmlns:a16="http://schemas.microsoft.com/office/drawing/2014/main" id="{921AC6C4-50B4-4E62-86A9-4A9EE4C573DE}"/>
              </a:ext>
            </a:extLst>
          </p:cNvPr>
          <p:cNvSpPr/>
          <p:nvPr/>
        </p:nvSpPr>
        <p:spPr>
          <a:xfrm>
            <a:off x="1603718" y="266230"/>
            <a:ext cx="255023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Cơ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sở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lý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thuyết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8">
            <a:extLst>
              <a:ext uri="{FF2B5EF4-FFF2-40B4-BE49-F238E27FC236}">
                <a16:creationId xmlns="" xmlns:a16="http://schemas.microsoft.com/office/drawing/2014/main" id="{04A3FD38-C701-4314-BC24-3B028C613A0F}"/>
              </a:ext>
            </a:extLst>
          </p:cNvPr>
          <p:cNvCxnSpPr>
            <a:cxnSpLocks/>
          </p:cNvCxnSpPr>
          <p:nvPr/>
        </p:nvCxnSpPr>
        <p:spPr>
          <a:xfrm>
            <a:off x="4153950" y="266230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26">
            <a:extLst>
              <a:ext uri="{FF2B5EF4-FFF2-40B4-BE49-F238E27FC236}">
                <a16:creationId xmlns="" xmlns:a16="http://schemas.microsoft.com/office/drawing/2014/main" id="{233D2013-5373-4985-A822-62D5442F7B62}"/>
              </a:ext>
            </a:extLst>
          </p:cNvPr>
          <p:cNvSpPr/>
          <p:nvPr/>
        </p:nvSpPr>
        <p:spPr>
          <a:xfrm>
            <a:off x="4372050" y="297008"/>
            <a:ext cx="7415649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800" b="1"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EDITING FRAMEWORK (GEF)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89FD41-39E0-40C5-9F8D-123D227A60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11" y="1033709"/>
            <a:ext cx="9321160" cy="50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99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812C744D-BEBB-4C2F-AB25-55DD1A53C4B6}"/>
              </a:ext>
            </a:extLst>
          </p:cNvPr>
          <p:cNvSpPr/>
          <p:nvPr/>
        </p:nvSpPr>
        <p:spPr>
          <a:xfrm>
            <a:off x="1589651" y="214555"/>
            <a:ext cx="255023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Cơ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sở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lý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thuyết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9C293D67-FC2B-4E7D-AE8C-E1DEE4BBF842}"/>
              </a:ext>
            </a:extLst>
          </p:cNvPr>
          <p:cNvCxnSpPr>
            <a:cxnSpLocks/>
          </p:cNvCxnSpPr>
          <p:nvPr/>
        </p:nvCxnSpPr>
        <p:spPr>
          <a:xfrm>
            <a:off x="4139883" y="214555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C1356904-BAB5-4C18-A444-5A604B98A556}"/>
              </a:ext>
            </a:extLst>
          </p:cNvPr>
          <p:cNvSpPr/>
          <p:nvPr/>
        </p:nvSpPr>
        <p:spPr>
          <a:xfrm>
            <a:off x="4360990" y="168389"/>
            <a:ext cx="5838088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MÁY TRẠNG THÁI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38C8666-123F-4A30-8025-32BA3A30F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94" y="722387"/>
            <a:ext cx="5233079" cy="59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2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="" xmlns:a16="http://schemas.microsoft.com/office/drawing/2014/main" id="{BED4B525-7608-482A-B7C9-A17AF48DCC02}"/>
              </a:ext>
            </a:extLst>
          </p:cNvPr>
          <p:cNvSpPr/>
          <p:nvPr/>
        </p:nvSpPr>
        <p:spPr>
          <a:xfrm>
            <a:off x="1645358" y="260722"/>
            <a:ext cx="255023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pPr defTabSz="914377">
              <a:defRPr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Cơ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sở</a:t>
            </a: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 lý </a:t>
            </a:r>
            <a:r>
              <a:rPr lang="en-US" sz="2400" u="sng" dirty="0" err="1">
                <a:solidFill>
                  <a:schemeClr val="tx2"/>
                </a:solidFill>
                <a:latin typeface="Times New Roman" panose="02020603050405020304" pitchFamily="18" charset="0"/>
                <a:ea typeface="Fira Sans" panose="020B0503050000020004" pitchFamily="34" charset="0"/>
                <a:cs typeface="Times New Roman" panose="02020603050405020304" pitchFamily="18" charset="0"/>
              </a:rPr>
              <a:t>thuyết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ea typeface="Fira Sans" panose="020B05030500000200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8">
            <a:extLst>
              <a:ext uri="{FF2B5EF4-FFF2-40B4-BE49-F238E27FC236}">
                <a16:creationId xmlns="" xmlns:a16="http://schemas.microsoft.com/office/drawing/2014/main" id="{1D12B264-0C54-4ECB-9592-859EE2354939}"/>
              </a:ext>
            </a:extLst>
          </p:cNvPr>
          <p:cNvCxnSpPr>
            <a:cxnSpLocks/>
          </p:cNvCxnSpPr>
          <p:nvPr/>
        </p:nvCxnSpPr>
        <p:spPr>
          <a:xfrm>
            <a:off x="4195590" y="260722"/>
            <a:ext cx="0" cy="4616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26">
            <a:extLst>
              <a:ext uri="{FF2B5EF4-FFF2-40B4-BE49-F238E27FC236}">
                <a16:creationId xmlns="" xmlns:a16="http://schemas.microsoft.com/office/drawing/2014/main" id="{C93A8C82-46D0-401F-88AB-845A277E33D6}"/>
              </a:ext>
            </a:extLst>
          </p:cNvPr>
          <p:cNvSpPr/>
          <p:nvPr/>
        </p:nvSpPr>
        <p:spPr>
          <a:xfrm>
            <a:off x="4416697" y="214556"/>
            <a:ext cx="6870428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ARDUINO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4FF6295-A36B-431F-9DCB-A70E96FEF4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58" y="965410"/>
            <a:ext cx="10116078" cy="47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61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Office Theme">
  <a:themeElements>
    <a:clrScheme name="Maxpoint Ultimate">
      <a:dk1>
        <a:srgbClr val="FFFFFF"/>
      </a:dk1>
      <a:lt1>
        <a:srgbClr val="3F3F3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656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Corbel</vt:lpstr>
      <vt:lpstr>Fira Sans</vt:lpstr>
      <vt:lpstr>Fira Sans SemiBold</vt:lpstr>
      <vt:lpstr>Hind</vt:lpstr>
      <vt:lpstr>Poppins Light</vt:lpstr>
      <vt:lpstr>Segoe UI Black</vt:lpstr>
      <vt:lpstr>Times New Roman</vt:lpstr>
      <vt:lpstr>Wingdings</vt:lpstr>
      <vt:lpstr>3_Office Theme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klausbarko@yahoo.com</dc:creator>
  <cp:lastModifiedBy>nguyen thuat</cp:lastModifiedBy>
  <cp:revision>443</cp:revision>
  <dcterms:created xsi:type="dcterms:W3CDTF">2017-02-13T09:19:54Z</dcterms:created>
  <dcterms:modified xsi:type="dcterms:W3CDTF">2018-05-17T14:22:52Z</dcterms:modified>
</cp:coreProperties>
</file>