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handoutMasterIdLst>
    <p:handoutMasterId r:id="rId30"/>
  </p:handout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70" r:id="rId14"/>
    <p:sldId id="268" r:id="rId15"/>
    <p:sldId id="269" r:id="rId16"/>
    <p:sldId id="271" r:id="rId17"/>
    <p:sldId id="273" r:id="rId18"/>
    <p:sldId id="280" r:id="rId19"/>
    <p:sldId id="281" r:id="rId20"/>
    <p:sldId id="282" r:id="rId21"/>
    <p:sldId id="272" r:id="rId22"/>
    <p:sldId id="274" r:id="rId23"/>
    <p:sldId id="275" r:id="rId24"/>
    <p:sldId id="276" r:id="rId25"/>
    <p:sldId id="277"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94660"/>
  </p:normalViewPr>
  <p:slideViewPr>
    <p:cSldViewPr>
      <p:cViewPr varScale="1">
        <p:scale>
          <a:sx n="111" d="100"/>
          <a:sy n="111"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740EEC-2C02-4E3C-BD50-3EEA77B7F924}" type="datetimeFigureOut">
              <a:rPr lang="en-US" smtClean="0"/>
              <a:t>5/9/2019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EE9B68-1320-45C7-A0B8-C85152AF7AB5}" type="slidenum">
              <a:rPr lang="en-US" smtClean="0"/>
              <a:t>‹#›</a:t>
            </a:fld>
            <a:endParaRPr lang="en-US"/>
          </a:p>
        </p:txBody>
      </p:sp>
    </p:spTree>
    <p:extLst>
      <p:ext uri="{BB962C8B-B14F-4D97-AF65-F5344CB8AC3E}">
        <p14:creationId xmlns:p14="http://schemas.microsoft.com/office/powerpoint/2010/main" val="3670477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172E-2ADB-43AA-BD75-05654060FB51}" type="datetimeFigureOut">
              <a:rPr lang="en-US" smtClean="0"/>
              <a:t>5/9/2019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39FED-5F38-4144-8E78-8A5E5F26C9D2}" type="slidenum">
              <a:rPr lang="en-US" smtClean="0"/>
              <a:t>‹#›</a:t>
            </a:fld>
            <a:endParaRPr lang="en-US"/>
          </a:p>
        </p:txBody>
      </p:sp>
    </p:spTree>
    <p:extLst>
      <p:ext uri="{BB962C8B-B14F-4D97-AF65-F5344CB8AC3E}">
        <p14:creationId xmlns:p14="http://schemas.microsoft.com/office/powerpoint/2010/main" val="39628157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D39FED-5F38-4144-8E78-8A5E5F26C9D2}" type="slidenum">
              <a:rPr lang="en-US" smtClean="0"/>
              <a:t>1</a:t>
            </a:fld>
            <a:endParaRPr lang="en-US"/>
          </a:p>
        </p:txBody>
      </p:sp>
    </p:spTree>
    <p:extLst>
      <p:ext uri="{BB962C8B-B14F-4D97-AF65-F5344CB8AC3E}">
        <p14:creationId xmlns:p14="http://schemas.microsoft.com/office/powerpoint/2010/main" val="414581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B98B13-E780-4D55-836B-9302E9826C6B}" type="datetime1">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A2A1A-C56C-4CA2-B2FB-ADD4BE8C9BF4}" type="datetime1">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949C9D-1AA6-4865-8AE0-13B1CA3BC673}" type="datetime1">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D93B3-4544-4E56-9710-29C0E44B4190}" type="datetime1">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F3557-52CA-41DA-94DE-6B62302FDD89}" type="datetime1">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41E493-D88C-4F88-8739-60E38E5EB0A0}" type="datetime1">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F801E-16F1-48B6-AC6A-77F3C9D5AE2C}" type="datetime1">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868EC2-7B6E-46D3-9A94-58F318690734}" type="datetime1">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D41A4-12C7-49DA-B95B-BDD6C609F886}" type="datetime1">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5F44B-1D9C-4869-98AC-074915467687}" type="datetime1">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FF4BE-FD5E-4494-BE37-C2E78C2E2F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25BFE-B851-434B-915A-77B19EF13F94}" type="datetime1">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FF4BE-FD5E-4494-BE37-C2E78C2E2F7B}"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8E67F0E7-50D7-4974-BCF1-62727785AF96}" type="datetime1">
              <a:rPr lang="en-US" smtClean="0"/>
              <a:t>5/9/2019</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154FF4BE-FD5E-4494-BE37-C2E78C2E2F7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79" y="914400"/>
            <a:ext cx="8229600" cy="1470025"/>
          </a:xfrm>
        </p:spPr>
        <p:txBody>
          <a:bodyPr/>
          <a:lstStyle/>
          <a:p>
            <a:pPr algn="ctr"/>
            <a:r>
              <a:rPr lang="en-US" sz="4800" dirty="0" err="1" smtClean="0">
                <a:latin typeface="Times New Roman" pitchFamily="18" charset="0"/>
                <a:cs typeface="Times New Roman" pitchFamily="18" charset="0"/>
              </a:rPr>
              <a:t>Báo</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cáo</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bài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tập</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Phát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bị</a:t>
            </a:r>
            <a:r>
              <a:rPr lang="en-US" sz="3200" dirty="0" smtClean="0">
                <a:latin typeface="Times New Roman" pitchFamily="18" charset="0"/>
                <a:cs typeface="Times New Roman" pitchFamily="18" charset="0"/>
              </a:rPr>
              <a:t> di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362200" y="3352800"/>
            <a:ext cx="3733800" cy="3276600"/>
          </a:xfrm>
        </p:spPr>
        <p:txBody>
          <a:bodyPr numCol="1">
            <a:normAutofit fontScale="92500" lnSpcReduction="10000"/>
          </a:bodyPr>
          <a:lstStyle/>
          <a:p>
            <a:r>
              <a:rPr lang="en-US" dirty="0" err="1" smtClean="0">
                <a:solidFill>
                  <a:schemeClr val="bg1">
                    <a:lumMod val="85000"/>
                    <a:lumOff val="15000"/>
                  </a:schemeClr>
                </a:solidFill>
                <a:latin typeface="Times New Roman" pitchFamily="18" charset="0"/>
                <a:cs typeface="Times New Roman" pitchFamily="18" charset="0"/>
              </a:rPr>
              <a:t>Giảng</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viên</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Nguyễn</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Hoàng</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Anh</a:t>
            </a:r>
            <a:endParaRPr lang="en-US" dirty="0" smtClean="0">
              <a:solidFill>
                <a:schemeClr val="bg1">
                  <a:lumMod val="85000"/>
                  <a:lumOff val="15000"/>
                </a:schemeClr>
              </a:solidFill>
              <a:latin typeface="Times New Roman" pitchFamily="18" charset="0"/>
              <a:cs typeface="Times New Roman" pitchFamily="18" charset="0"/>
            </a:endParaRPr>
          </a:p>
          <a:p>
            <a:r>
              <a:rPr lang="en-US" dirty="0" err="1">
                <a:solidFill>
                  <a:schemeClr val="bg1">
                    <a:lumMod val="85000"/>
                    <a:lumOff val="15000"/>
                  </a:schemeClr>
                </a:solidFill>
                <a:latin typeface="Times New Roman" pitchFamily="18" charset="0"/>
                <a:cs typeface="Times New Roman" pitchFamily="18" charset="0"/>
              </a:rPr>
              <a:t>Nhóm</a:t>
            </a:r>
            <a:r>
              <a:rPr lang="en-US" dirty="0">
                <a:solidFill>
                  <a:schemeClr val="bg1">
                    <a:lumMod val="85000"/>
                    <a:lumOff val="15000"/>
                  </a:schemeClr>
                </a:solidFill>
                <a:latin typeface="Times New Roman" pitchFamily="18" charset="0"/>
                <a:cs typeface="Times New Roman" pitchFamily="18" charset="0"/>
              </a:rPr>
              <a:t>: 8</a:t>
            </a:r>
            <a:endParaRPr lang="en-US" dirty="0" smtClean="0">
              <a:solidFill>
                <a:schemeClr val="bg1">
                  <a:lumMod val="85000"/>
                  <a:lumOff val="15000"/>
                </a:schemeClr>
              </a:solidFill>
              <a:latin typeface="Times New Roman" pitchFamily="18" charset="0"/>
              <a:cs typeface="Times New Roman" pitchFamily="18" charset="0"/>
            </a:endParaRPr>
          </a:p>
          <a:p>
            <a:r>
              <a:rPr lang="en-US" dirty="0" err="1" smtClean="0">
                <a:solidFill>
                  <a:schemeClr val="bg1">
                    <a:lumMod val="85000"/>
                    <a:lumOff val="15000"/>
                  </a:schemeClr>
                </a:solidFill>
                <a:latin typeface="Times New Roman" pitchFamily="18" charset="0"/>
                <a:cs typeface="Times New Roman" pitchFamily="18" charset="0"/>
              </a:rPr>
              <a:t>Sinh</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viên</a:t>
            </a:r>
            <a:r>
              <a:rPr lang="en-US" dirty="0" smtClean="0">
                <a:solidFill>
                  <a:schemeClr val="bg1">
                    <a:lumMod val="85000"/>
                    <a:lumOff val="15000"/>
                  </a:schemeClr>
                </a:solidFill>
                <a:latin typeface="Times New Roman" pitchFamily="18" charset="0"/>
                <a:cs typeface="Times New Roman" pitchFamily="18" charset="0"/>
              </a:rPr>
              <a:t>: </a:t>
            </a:r>
          </a:p>
          <a:p>
            <a:r>
              <a:rPr lang="en-US" dirty="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Lê</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Tuấn</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Anh</a:t>
            </a:r>
            <a:endParaRPr lang="en-US" dirty="0" smtClean="0">
              <a:solidFill>
                <a:schemeClr val="bg1">
                  <a:lumMod val="85000"/>
                  <a:lumOff val="15000"/>
                </a:schemeClr>
              </a:solidFill>
              <a:latin typeface="Times New Roman" pitchFamily="18" charset="0"/>
              <a:cs typeface="Times New Roman" pitchFamily="18" charset="0"/>
            </a:endParaRPr>
          </a:p>
          <a:p>
            <a:r>
              <a:rPr lang="en-US" dirty="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Nguyễn</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Trí</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Hoàng</a:t>
            </a:r>
            <a:endParaRPr lang="en-US" dirty="0" smtClean="0">
              <a:solidFill>
                <a:schemeClr val="bg1">
                  <a:lumMod val="85000"/>
                  <a:lumOff val="15000"/>
                </a:schemeClr>
              </a:solidFill>
              <a:latin typeface="Times New Roman" pitchFamily="18" charset="0"/>
              <a:cs typeface="Times New Roman" pitchFamily="18" charset="0"/>
            </a:endParaRPr>
          </a:p>
          <a:p>
            <a:r>
              <a:rPr lang="en-US" dirty="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Lê</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Trung</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Vũ</a:t>
            </a:r>
            <a:endParaRPr lang="en-US" dirty="0" smtClean="0">
              <a:solidFill>
                <a:schemeClr val="bg1">
                  <a:lumMod val="85000"/>
                  <a:lumOff val="15000"/>
                </a:schemeClr>
              </a:solidFill>
              <a:latin typeface="Times New Roman" pitchFamily="18" charset="0"/>
              <a:cs typeface="Times New Roman" pitchFamily="18" charset="0"/>
            </a:endParaRPr>
          </a:p>
          <a:p>
            <a:r>
              <a:rPr lang="en-US" dirty="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Nguyễn</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Hữu</a:t>
            </a:r>
            <a:r>
              <a:rPr lang="en-US" dirty="0" smtClean="0">
                <a:solidFill>
                  <a:schemeClr val="bg1">
                    <a:lumMod val="85000"/>
                    <a:lumOff val="15000"/>
                  </a:schemeClr>
                </a:solidFill>
                <a:latin typeface="Times New Roman" pitchFamily="18" charset="0"/>
                <a:cs typeface="Times New Roman" pitchFamily="18" charset="0"/>
              </a:rPr>
              <a:t> </a:t>
            </a:r>
            <a:r>
              <a:rPr lang="en-US" dirty="0" err="1" smtClean="0">
                <a:solidFill>
                  <a:schemeClr val="bg1">
                    <a:lumMod val="85000"/>
                    <a:lumOff val="15000"/>
                  </a:schemeClr>
                </a:solidFill>
                <a:latin typeface="Times New Roman" pitchFamily="18" charset="0"/>
                <a:cs typeface="Times New Roman" pitchFamily="18" charset="0"/>
              </a:rPr>
              <a:t>Ước</a:t>
            </a:r>
            <a:endParaRPr lang="en-US" dirty="0" smtClean="0">
              <a:solidFill>
                <a:schemeClr val="bg1">
                  <a:lumMod val="85000"/>
                  <a:lumOff val="15000"/>
                </a:schemeClr>
              </a:solidFill>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1</a:t>
            </a:fld>
            <a:endParaRPr lang="en-US"/>
          </a:p>
        </p:txBody>
      </p:sp>
    </p:spTree>
    <p:extLst>
      <p:ext uri="{BB962C8B-B14F-4D97-AF65-F5344CB8AC3E}">
        <p14:creationId xmlns:p14="http://schemas.microsoft.com/office/powerpoint/2010/main" val="63000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0"/>
            <a:ext cx="8610600" cy="5638800"/>
          </a:xfrm>
        </p:spPr>
        <p:txBody>
          <a:bodyPr/>
          <a:lstStyle/>
          <a:p>
            <a:endParaRPr lang="en-US" sz="2400" dirty="0" smtClean="0">
              <a:solidFill>
                <a:schemeClr val="bg1"/>
              </a:solidFill>
              <a:latin typeface="Times New Roman" pitchFamily="18" charset="0"/>
              <a:cs typeface="Times New Roman" pitchFamily="18" charset="0"/>
            </a:endParaRPr>
          </a:p>
        </p:txBody>
      </p:sp>
      <p:pic>
        <p:nvPicPr>
          <p:cNvPr id="2050" name="Picture 2" descr="C:\Users\Dell\Documents\VPProjects\Sequence Diagra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9607" cy="77378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54FF4BE-FD5E-4494-BE37-C2E78C2E2F7B}" type="slidenum">
              <a:rPr lang="en-US" smtClean="0"/>
              <a:t>10</a:t>
            </a:fld>
            <a:endParaRPr lang="en-US"/>
          </a:p>
        </p:txBody>
      </p:sp>
    </p:spTree>
    <p:extLst>
      <p:ext uri="{BB962C8B-B14F-4D97-AF65-F5344CB8AC3E}">
        <p14:creationId xmlns:p14="http://schemas.microsoft.com/office/powerpoint/2010/main" val="267295265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lstStyle/>
          <a:p>
            <a:pPr marL="514350" indent="-514350">
              <a:buAutoNum type="arabicPeriod"/>
            </a:pPr>
            <a:r>
              <a:rPr lang="en-US" sz="2800" dirty="0" err="1" smtClean="0">
                <a:solidFill>
                  <a:schemeClr val="tx1"/>
                </a:solidFill>
                <a:latin typeface="Times New Roman" pitchFamily="18" charset="0"/>
                <a:cs typeface="Times New Roman" pitchFamily="18" charset="0"/>
              </a:rPr>
              <a:t>Kiến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trúc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Tổng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quan</a:t>
            </a:r>
            <a:endParaRPr lang="en-US" sz="2400" dirty="0" smtClean="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43200"/>
            <a:ext cx="3191510" cy="2984500"/>
          </a:xfrm>
          <a:prstGeom prst="rect">
            <a:avLst/>
          </a:prstGeom>
          <a:noFill/>
          <a:ln>
            <a:noFill/>
          </a:ln>
        </p:spPr>
      </p:pic>
      <p:sp>
        <p:nvSpPr>
          <p:cNvPr id="5" name="Slide Number Placeholder 4"/>
          <p:cNvSpPr>
            <a:spLocks noGrp="1"/>
          </p:cNvSpPr>
          <p:nvPr>
            <p:ph type="sldNum" sz="quarter" idx="12"/>
          </p:nvPr>
        </p:nvSpPr>
        <p:spPr/>
        <p:txBody>
          <a:bodyPr/>
          <a:lstStyle/>
          <a:p>
            <a:fld id="{154FF4BE-FD5E-4494-BE37-C2E78C2E2F7B}" type="slidenum">
              <a:rPr lang="en-US" smtClean="0"/>
              <a:t>11</a:t>
            </a:fld>
            <a:endParaRPr lang="en-US"/>
          </a:p>
        </p:txBody>
      </p:sp>
    </p:spTree>
    <p:extLst>
      <p:ext uri="{BB962C8B-B14F-4D97-AF65-F5344CB8AC3E}">
        <p14:creationId xmlns:p14="http://schemas.microsoft.com/office/powerpoint/2010/main" val="14036443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391400" cy="5410200"/>
          </a:xfrm>
        </p:spPr>
        <p:txBody>
          <a:bodyPr/>
          <a:lstStyle/>
          <a:p>
            <a:r>
              <a:rPr lang="en-US" sz="2800" dirty="0" smtClean="0">
                <a:solidFill>
                  <a:schemeClr val="tx1"/>
                </a:solidFill>
                <a:latin typeface="Times New Roman" pitchFamily="18" charset="0"/>
                <a:cs typeface="Times New Roman" pitchFamily="18" charset="0"/>
              </a:rPr>
              <a:t>1.Kiến </a:t>
            </a:r>
            <a:r>
              <a:rPr lang="en-US" sz="2800" dirty="0" err="1" smtClean="0">
                <a:solidFill>
                  <a:schemeClr val="tx1"/>
                </a:solidFill>
                <a:latin typeface="Times New Roman" pitchFamily="18" charset="0"/>
                <a:cs typeface="Times New Roman" pitchFamily="18" charset="0"/>
              </a:rPr>
              <a:t>trúc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endParaRPr lang="en-US" sz="28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a:solidFill>
                  <a:schemeClr val="bg1"/>
                </a:solidFill>
                <a:latin typeface="Times New Roman" pitchFamily="18" charset="0"/>
                <a:cs typeface="Times New Roman" pitchFamily="18" charset="0"/>
              </a:rPr>
              <a:t>Cấu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trúc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tập</a:t>
            </a:r>
            <a:r>
              <a:rPr lang="en-US" sz="2400" dirty="0">
                <a:solidFill>
                  <a:schemeClr val="bg1"/>
                </a:solidFill>
                <a:latin typeface="Times New Roman" pitchFamily="18" charset="0"/>
                <a:cs typeface="Times New Roman" pitchFamily="18" charset="0"/>
              </a:rPr>
              <a:t> tin </a:t>
            </a:r>
            <a:r>
              <a:rPr lang="en-US" sz="2400" dirty="0" err="1">
                <a:solidFill>
                  <a:schemeClr val="bg1"/>
                </a:solidFill>
                <a:latin typeface="Times New Roman" pitchFamily="18" charset="0"/>
                <a:cs typeface="Times New Roman" pitchFamily="18" charset="0"/>
              </a:rPr>
              <a:t>của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dự</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án</a:t>
            </a:r>
            <a:endParaRPr lang="en-US" sz="2400" dirty="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4724400" y="990600"/>
            <a:ext cx="4162425" cy="5438775"/>
          </a:xfrm>
          <a:prstGeom prst="rect">
            <a:avLst/>
          </a:prstGeom>
        </p:spPr>
      </p:pic>
      <p:sp>
        <p:nvSpPr>
          <p:cNvPr id="5" name="Slide Number Placeholder 4"/>
          <p:cNvSpPr>
            <a:spLocks noGrp="1"/>
          </p:cNvSpPr>
          <p:nvPr>
            <p:ph type="sldNum" sz="quarter" idx="12"/>
          </p:nvPr>
        </p:nvSpPr>
        <p:spPr/>
        <p:txBody>
          <a:bodyPr/>
          <a:lstStyle/>
          <a:p>
            <a:fld id="{154FF4BE-FD5E-4494-BE37-C2E78C2E2F7B}" type="slidenum">
              <a:rPr lang="en-US" smtClean="0"/>
              <a:t>12</a:t>
            </a:fld>
            <a:endParaRPr lang="en-US"/>
          </a:p>
        </p:txBody>
      </p:sp>
    </p:spTree>
    <p:extLst>
      <p:ext uri="{BB962C8B-B14F-4D97-AF65-F5344CB8AC3E}">
        <p14:creationId xmlns:p14="http://schemas.microsoft.com/office/powerpoint/2010/main" val="1169893202"/>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391400" cy="5334000"/>
          </a:xfrm>
        </p:spPr>
        <p:txBody>
          <a:bodyPr/>
          <a:lstStyle/>
          <a:p>
            <a:r>
              <a:rPr lang="en-US" sz="2800" dirty="0" smtClean="0">
                <a:solidFill>
                  <a:schemeClr val="tx1"/>
                </a:solidFill>
                <a:latin typeface="Times New Roman" pitchFamily="18" charset="0"/>
                <a:cs typeface="Times New Roman" pitchFamily="18" charset="0"/>
              </a:rPr>
              <a:t>1.Kiến </a:t>
            </a:r>
            <a:r>
              <a:rPr lang="en-US" sz="2800" dirty="0" err="1" smtClean="0">
                <a:solidFill>
                  <a:schemeClr val="tx1"/>
                </a:solidFill>
                <a:latin typeface="Times New Roman" pitchFamily="18" charset="0"/>
                <a:cs typeface="Times New Roman" pitchFamily="18" charset="0"/>
              </a:rPr>
              <a:t>trúc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endParaRPr lang="en-US" sz="28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a:solidFill>
                  <a:schemeClr val="bg1"/>
                </a:solidFill>
                <a:latin typeface="Times New Roman" pitchFamily="18" charset="0"/>
                <a:cs typeface="Times New Roman" pitchFamily="18" charset="0"/>
              </a:rPr>
              <a:t>Cấu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trúc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tập</a:t>
            </a:r>
            <a:r>
              <a:rPr lang="en-US" sz="2400" dirty="0">
                <a:solidFill>
                  <a:schemeClr val="bg1"/>
                </a:solidFill>
                <a:latin typeface="Times New Roman" pitchFamily="18" charset="0"/>
                <a:cs typeface="Times New Roman" pitchFamily="18" charset="0"/>
              </a:rPr>
              <a:t> tin </a:t>
            </a:r>
            <a:r>
              <a:rPr lang="en-US" sz="2400" dirty="0" err="1">
                <a:solidFill>
                  <a:schemeClr val="bg1"/>
                </a:solidFill>
                <a:latin typeface="Times New Roman" pitchFamily="18" charset="0"/>
                <a:cs typeface="Times New Roman" pitchFamily="18" charset="0"/>
              </a:rPr>
              <a:t>của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dự</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án</a:t>
            </a:r>
            <a:endParaRPr lang="en-US" sz="2400" dirty="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4800600" y="1066800"/>
            <a:ext cx="4171950" cy="5715000"/>
          </a:xfrm>
          <a:prstGeom prst="rect">
            <a:avLst/>
          </a:prstGeom>
        </p:spPr>
      </p:pic>
      <p:sp>
        <p:nvSpPr>
          <p:cNvPr id="6" name="Slide Number Placeholder 5"/>
          <p:cNvSpPr>
            <a:spLocks noGrp="1"/>
          </p:cNvSpPr>
          <p:nvPr>
            <p:ph type="sldNum" sz="quarter" idx="12"/>
          </p:nvPr>
        </p:nvSpPr>
        <p:spPr/>
        <p:txBody>
          <a:bodyPr/>
          <a:lstStyle/>
          <a:p>
            <a:fld id="{154FF4BE-FD5E-4494-BE37-C2E78C2E2F7B}" type="slidenum">
              <a:rPr lang="en-US" smtClean="0"/>
              <a:t>13</a:t>
            </a:fld>
            <a:endParaRPr lang="en-US"/>
          </a:p>
        </p:txBody>
      </p:sp>
    </p:spTree>
    <p:extLst>
      <p:ext uri="{BB962C8B-B14F-4D97-AF65-F5344CB8AC3E}">
        <p14:creationId xmlns:p14="http://schemas.microsoft.com/office/powerpoint/2010/main" val="98256461"/>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391400" cy="5410200"/>
          </a:xfrm>
        </p:spPr>
        <p:txBody>
          <a:bodyPr/>
          <a:lstStyle/>
          <a:p>
            <a:r>
              <a:rPr lang="en-US" sz="2800" dirty="0" smtClean="0">
                <a:solidFill>
                  <a:schemeClr val="tx1"/>
                </a:solidFill>
                <a:latin typeface="Times New Roman" pitchFamily="18" charset="0"/>
                <a:cs typeface="Times New Roman" pitchFamily="18" charset="0"/>
              </a:rPr>
              <a:t>1.Kiến </a:t>
            </a:r>
            <a:r>
              <a:rPr lang="en-US" sz="2800" dirty="0" err="1" smtClean="0">
                <a:solidFill>
                  <a:schemeClr val="tx1"/>
                </a:solidFill>
                <a:latin typeface="Times New Roman" pitchFamily="18" charset="0"/>
                <a:cs typeface="Times New Roman" pitchFamily="18" charset="0"/>
              </a:rPr>
              <a:t>trúc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endParaRPr lang="en-US" sz="28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a:solidFill>
                  <a:schemeClr val="bg1"/>
                </a:solidFill>
                <a:latin typeface="Times New Roman" pitchFamily="18" charset="0"/>
                <a:cs typeface="Times New Roman" pitchFamily="18" charset="0"/>
              </a:rPr>
              <a:t>Cấu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trúc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hệ</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thống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phía</a:t>
            </a:r>
            <a:r>
              <a:rPr lang="en-US" sz="2400" dirty="0">
                <a:solidFill>
                  <a:schemeClr val="bg1"/>
                </a:solidFill>
                <a:latin typeface="Times New Roman" pitchFamily="18" charset="0"/>
                <a:cs typeface="Times New Roman" pitchFamily="18" charset="0"/>
              </a:rPr>
              <a:t> server  </a:t>
            </a:r>
          </a:p>
          <a:p>
            <a:pPr marL="342900" indent="-342900">
              <a:buFont typeface="Wingdings" pitchFamily="2" charset="2"/>
              <a:buChar char="q"/>
            </a:pPr>
            <a:r>
              <a:rPr lang="en-US" sz="2400"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Dữ</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liệu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trả</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về</a:t>
            </a:r>
            <a:r>
              <a:rPr lang="en-US" sz="2400" dirty="0" smtClean="0">
                <a:solidFill>
                  <a:schemeClr val="bg1"/>
                </a:solidFill>
                <a:latin typeface="Times New Roman" pitchFamily="18" charset="0"/>
                <a:cs typeface="Times New Roman" pitchFamily="18" charset="0"/>
              </a:rPr>
              <a:t> ở </a:t>
            </a:r>
            <a:r>
              <a:rPr lang="en-US" sz="2400" dirty="0" err="1" smtClean="0">
                <a:solidFill>
                  <a:schemeClr val="bg1"/>
                </a:solidFill>
                <a:latin typeface="Times New Roman" pitchFamily="18" charset="0"/>
                <a:cs typeface="Times New Roman" pitchFamily="18" charset="0"/>
              </a:rPr>
              <a:t>dạng</a:t>
            </a:r>
            <a:r>
              <a:rPr lang="en-US" sz="2400" dirty="0" smtClean="0">
                <a:solidFill>
                  <a:schemeClr val="bg1"/>
                </a:solidFill>
                <a:latin typeface="Times New Roman" pitchFamily="18" charset="0"/>
                <a:cs typeface="Times New Roman" pitchFamily="18" charset="0"/>
              </a:rPr>
              <a:t> file </a:t>
            </a:r>
            <a:r>
              <a:rPr lang="en-US" sz="2400" dirty="0" err="1" smtClean="0">
                <a:solidFill>
                  <a:schemeClr val="bg1"/>
                </a:solidFill>
                <a:latin typeface="Times New Roman" pitchFamily="18" charset="0"/>
                <a:cs typeface="Times New Roman" pitchFamily="18" charset="0"/>
              </a:rPr>
              <a:t>Json</a:t>
            </a:r>
            <a:endParaRPr lang="en-US" sz="2400"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5417523" y="37032"/>
            <a:ext cx="3694430" cy="6681434"/>
          </a:xfrm>
          <a:prstGeom prst="rect">
            <a:avLst/>
          </a:prstGeom>
        </p:spPr>
      </p:pic>
      <p:sp>
        <p:nvSpPr>
          <p:cNvPr id="5" name="Slide Number Placeholder 4"/>
          <p:cNvSpPr>
            <a:spLocks noGrp="1"/>
          </p:cNvSpPr>
          <p:nvPr>
            <p:ph type="sldNum" sz="quarter" idx="12"/>
          </p:nvPr>
        </p:nvSpPr>
        <p:spPr/>
        <p:txBody>
          <a:bodyPr/>
          <a:lstStyle/>
          <a:p>
            <a:fld id="{154FF4BE-FD5E-4494-BE37-C2E78C2E2F7B}" type="slidenum">
              <a:rPr lang="en-US" smtClean="0"/>
              <a:t>14</a:t>
            </a:fld>
            <a:endParaRPr lang="en-US"/>
          </a:p>
        </p:txBody>
      </p:sp>
    </p:spTree>
    <p:extLst>
      <p:ext uri="{BB962C8B-B14F-4D97-AF65-F5344CB8AC3E}">
        <p14:creationId xmlns:p14="http://schemas.microsoft.com/office/powerpoint/2010/main" val="394179819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391400" cy="5410200"/>
          </a:xfrm>
        </p:spPr>
        <p:txBody>
          <a:bodyPr/>
          <a:lstStyle/>
          <a:p>
            <a:r>
              <a:rPr lang="en-US" sz="2800" dirty="0" smtClean="0">
                <a:solidFill>
                  <a:schemeClr val="tx1"/>
                </a:solidFill>
                <a:latin typeface="Times New Roman" pitchFamily="18" charset="0"/>
                <a:cs typeface="Times New Roman" pitchFamily="18" charset="0"/>
              </a:rPr>
              <a:t>1.Kiến </a:t>
            </a:r>
            <a:r>
              <a:rPr lang="en-US" sz="2800" dirty="0" err="1" smtClean="0">
                <a:solidFill>
                  <a:schemeClr val="tx1"/>
                </a:solidFill>
                <a:latin typeface="Times New Roman" pitchFamily="18" charset="0"/>
                <a:cs typeface="Times New Roman" pitchFamily="18" charset="0"/>
              </a:rPr>
              <a:t>trúc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endParaRPr lang="en-US" sz="28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a:solidFill>
                  <a:schemeClr val="bg1"/>
                </a:solidFill>
                <a:latin typeface="Times New Roman" pitchFamily="18" charset="0"/>
                <a:cs typeface="Times New Roman" pitchFamily="18" charset="0"/>
              </a:rPr>
              <a:t>Cấu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trúc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hệ</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thống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phía</a:t>
            </a:r>
            <a:r>
              <a:rPr lang="en-US" sz="2400" dirty="0">
                <a:solidFill>
                  <a:schemeClr val="bg1"/>
                </a:solidFill>
                <a:latin typeface="Times New Roman" pitchFamily="18" charset="0"/>
                <a:cs typeface="Times New Roman" pitchFamily="18" charset="0"/>
              </a:rPr>
              <a:t> server  </a:t>
            </a:r>
          </a:p>
          <a:p>
            <a:pPr marL="342900" indent="-342900">
              <a:buFont typeface="Wingdings" pitchFamily="2" charset="2"/>
              <a:buChar char="q"/>
            </a:pPr>
            <a:r>
              <a:rPr lang="en-US" sz="2400" dirty="0" err="1" smtClean="0">
                <a:solidFill>
                  <a:schemeClr val="bg1"/>
                </a:solidFill>
                <a:latin typeface="Times New Roman" pitchFamily="18" charset="0"/>
                <a:cs typeface="Times New Roman" pitchFamily="18" charset="0"/>
              </a:rPr>
              <a:t>Cấu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trúc</a:t>
            </a:r>
            <a:endParaRPr lang="en-US" sz="2400" dirty="0" smtClean="0">
              <a:solidFill>
                <a:schemeClr val="bg1"/>
              </a:solidFill>
              <a:latin typeface="Times New Roman" pitchFamily="18" charset="0"/>
              <a:cs typeface="Times New Roman" pitchFamily="18" charset="0"/>
            </a:endParaRPr>
          </a:p>
        </p:txBody>
      </p:sp>
      <p:pic>
        <p:nvPicPr>
          <p:cNvPr id="4" name="Picture 3" descr="https://duythanhcse.files.wordpress.com/2015/04/android_64_2.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5560695" cy="4648200"/>
          </a:xfrm>
          <a:prstGeom prst="rect">
            <a:avLst/>
          </a:prstGeom>
          <a:noFill/>
          <a:ln>
            <a:noFill/>
          </a:ln>
        </p:spPr>
      </p:pic>
      <p:sp>
        <p:nvSpPr>
          <p:cNvPr id="5" name="Slide Number Placeholder 4"/>
          <p:cNvSpPr>
            <a:spLocks noGrp="1"/>
          </p:cNvSpPr>
          <p:nvPr>
            <p:ph type="sldNum" sz="quarter" idx="12"/>
          </p:nvPr>
        </p:nvSpPr>
        <p:spPr/>
        <p:txBody>
          <a:bodyPr/>
          <a:lstStyle/>
          <a:p>
            <a:fld id="{154FF4BE-FD5E-4494-BE37-C2E78C2E2F7B}" type="slidenum">
              <a:rPr lang="en-US" smtClean="0"/>
              <a:t>15</a:t>
            </a:fld>
            <a:endParaRPr lang="en-US"/>
          </a:p>
        </p:txBody>
      </p:sp>
    </p:spTree>
    <p:extLst>
      <p:ext uri="{BB962C8B-B14F-4D97-AF65-F5344CB8AC3E}">
        <p14:creationId xmlns:p14="http://schemas.microsoft.com/office/powerpoint/2010/main" val="276456457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8077200" cy="5562600"/>
          </a:xfrm>
        </p:spPr>
        <p:txBody>
          <a:bodyPr>
            <a:normAutofit/>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đặt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p>
          <a:p>
            <a:pPr marL="342900" indent="-342900">
              <a:buFont typeface="Wingdings" pitchFamily="2" charset="2"/>
              <a:buChar char="Ø"/>
            </a:pPr>
            <a:r>
              <a:rPr lang="en-US" sz="2800" dirty="0" err="1" smtClean="0">
                <a:solidFill>
                  <a:schemeClr val="tx1"/>
                </a:solidFill>
                <a:latin typeface="Times New Roman" pitchFamily="18" charset="0"/>
                <a:cs typeface="Times New Roman" pitchFamily="18" charset="0"/>
              </a:rPr>
              <a:t>Thời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tiết</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vi-VN" sz="2400" dirty="0" smtClean="0">
                <a:solidFill>
                  <a:schemeClr val="bg1"/>
                </a:solidFill>
                <a:latin typeface="Times New Roman" pitchFamily="18" charset="0"/>
                <a:cs typeface="Times New Roman" pitchFamily="18" charset="0"/>
              </a:rPr>
              <a:t>Truy </a:t>
            </a:r>
            <a:r>
              <a:rPr lang="vi-VN" sz="2400" dirty="0">
                <a:solidFill>
                  <a:schemeClr val="bg1"/>
                </a:solidFill>
                <a:latin typeface="Times New Roman" pitchFamily="18" charset="0"/>
                <a:cs typeface="Times New Roman" pitchFamily="18" charset="0"/>
              </a:rPr>
              <a:t>cập trang web   https://openweathermap.org để lấy đường dẫn API và key </a:t>
            </a:r>
            <a:r>
              <a:rPr lang="vi-VN" sz="2400" dirty="0" smtClean="0">
                <a:solidFill>
                  <a:schemeClr val="bg1"/>
                </a:solidFill>
                <a:latin typeface="Times New Roman" pitchFamily="18" charset="0"/>
                <a:cs typeface="Times New Roman" pitchFamily="18" charset="0"/>
              </a:rPr>
              <a:t>API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của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vi-VN" sz="2400" dirty="0" smtClean="0">
                <a:solidFill>
                  <a:schemeClr val="bg1"/>
                </a:solidFill>
                <a:latin typeface="Times New Roman" pitchFamily="18" charset="0"/>
                <a:cs typeface="Times New Roman" pitchFamily="18" charset="0"/>
              </a:rPr>
              <a:t>Sử </a:t>
            </a:r>
            <a:r>
              <a:rPr lang="vi-VN" sz="2400" dirty="0">
                <a:solidFill>
                  <a:schemeClr val="bg1"/>
                </a:solidFill>
                <a:latin typeface="Times New Roman" pitchFamily="18" charset="0"/>
                <a:cs typeface="Times New Roman" pitchFamily="18" charset="0"/>
              </a:rPr>
              <a:t>dụng thư viện volley </a:t>
            </a:r>
            <a:r>
              <a:rPr lang="vi-VN" sz="2400" dirty="0" smtClean="0">
                <a:solidFill>
                  <a:schemeClr val="bg1"/>
                </a:solidFill>
                <a:latin typeface="Times New Roman" pitchFamily="18" charset="0"/>
                <a:cs typeface="Times New Roman" pitchFamily="18" charset="0"/>
              </a:rPr>
              <a:t>:</a:t>
            </a:r>
            <a:endParaRPr lang="en-US" sz="2400" dirty="0" smtClean="0">
              <a:solidFill>
                <a:schemeClr val="bg1"/>
              </a:solidFill>
              <a:latin typeface="Times New Roman" pitchFamily="18" charset="0"/>
              <a:cs typeface="Times New Roman" pitchFamily="18" charset="0"/>
            </a:endParaRPr>
          </a:p>
          <a:p>
            <a:r>
              <a:rPr lang="en-US" sz="2400" dirty="0">
                <a:solidFill>
                  <a:schemeClr val="bg1"/>
                </a:solidFill>
                <a:latin typeface="Times New Roman" pitchFamily="18" charset="0"/>
                <a:cs typeface="Times New Roman" pitchFamily="18" charset="0"/>
              </a:rPr>
              <a:t>	</a:t>
            </a:r>
            <a:r>
              <a:rPr lang="vi-VN" sz="2400" dirty="0" smtClean="0">
                <a:solidFill>
                  <a:schemeClr val="bg1"/>
                </a:solidFill>
                <a:latin typeface="Times New Roman" pitchFamily="18" charset="0"/>
                <a:cs typeface="Times New Roman" pitchFamily="18" charset="0"/>
              </a:rPr>
              <a:t>compile</a:t>
            </a:r>
            <a:r>
              <a:rPr lang="en-US" sz="2400" dirty="0" smtClean="0">
                <a:solidFill>
                  <a:schemeClr val="bg1"/>
                </a:solidFill>
                <a:latin typeface="Times New Roman" pitchFamily="18" charset="0"/>
                <a:cs typeface="Times New Roman" pitchFamily="18" charset="0"/>
              </a:rPr>
              <a:t> </a:t>
            </a:r>
            <a:r>
              <a:rPr lang="vi-VN" sz="2400" dirty="0" smtClean="0">
                <a:solidFill>
                  <a:schemeClr val="bg1"/>
                </a:solidFill>
                <a:latin typeface="Times New Roman" pitchFamily="18" charset="0"/>
                <a:cs typeface="Times New Roman" pitchFamily="18" charset="0"/>
              </a:rPr>
              <a:t>'com.android.volley:volley:1.0.0</a:t>
            </a:r>
            <a:r>
              <a:rPr lang="vi-VN" sz="2400" dirty="0">
                <a:solidFill>
                  <a:schemeClr val="bg1"/>
                </a:solidFill>
                <a:latin typeface="Times New Roman" pitchFamily="18" charset="0"/>
                <a:cs typeface="Times New Roman" pitchFamily="18" charset="0"/>
              </a:rPr>
              <a:t>': để đọc dữ liệu trả về từ </a:t>
            </a:r>
            <a:r>
              <a:rPr lang="vi-VN" sz="2400" dirty="0" smtClean="0">
                <a:solidFill>
                  <a:schemeClr val="bg1"/>
                </a:solidFill>
                <a:latin typeface="Times New Roman" pitchFamily="18" charset="0"/>
                <a:cs typeface="Times New Roman" pitchFamily="18" charset="0"/>
              </a:rPr>
              <a:t>API</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vi-VN" sz="2400" dirty="0" smtClean="0">
                <a:solidFill>
                  <a:schemeClr val="bg1"/>
                </a:solidFill>
                <a:latin typeface="Times New Roman" pitchFamily="18" charset="0"/>
                <a:cs typeface="Times New Roman" pitchFamily="18" charset="0"/>
              </a:rPr>
              <a:t>Thư </a:t>
            </a:r>
            <a:r>
              <a:rPr lang="vi-VN" sz="2400" dirty="0">
                <a:solidFill>
                  <a:schemeClr val="bg1"/>
                </a:solidFill>
                <a:latin typeface="Times New Roman" pitchFamily="18" charset="0"/>
                <a:cs typeface="Times New Roman" pitchFamily="18" charset="0"/>
              </a:rPr>
              <a:t>viện picasso : </a:t>
            </a:r>
            <a:endParaRPr lang="en-US" sz="2400" dirty="0" smtClean="0">
              <a:solidFill>
                <a:schemeClr val="bg1"/>
              </a:solidFill>
              <a:latin typeface="Times New Roman" pitchFamily="18" charset="0"/>
              <a:cs typeface="Times New Roman" pitchFamily="18" charset="0"/>
            </a:endParaRPr>
          </a:p>
          <a:p>
            <a:r>
              <a:rPr lang="en-US" sz="2400" dirty="0">
                <a:solidFill>
                  <a:schemeClr val="bg1"/>
                </a:solidFill>
                <a:latin typeface="Times New Roman" pitchFamily="18" charset="0"/>
                <a:cs typeface="Times New Roman" pitchFamily="18" charset="0"/>
              </a:rPr>
              <a:t>	</a:t>
            </a:r>
            <a:r>
              <a:rPr lang="vi-VN" sz="2400" dirty="0" smtClean="0">
                <a:solidFill>
                  <a:schemeClr val="bg1"/>
                </a:solidFill>
                <a:latin typeface="Times New Roman" pitchFamily="18" charset="0"/>
                <a:cs typeface="Times New Roman" pitchFamily="18" charset="0"/>
              </a:rPr>
              <a:t>compile </a:t>
            </a:r>
            <a:r>
              <a:rPr lang="vi-VN" sz="2400" dirty="0">
                <a:solidFill>
                  <a:schemeClr val="bg1"/>
                </a:solidFill>
                <a:latin typeface="Times New Roman" pitchFamily="18" charset="0"/>
                <a:cs typeface="Times New Roman" pitchFamily="18" charset="0"/>
              </a:rPr>
              <a:t>'com.squareup.picasso:picasso:2.5.2': dùng để đọc dữ liệu của hình ảnh trên internet</a:t>
            </a:r>
          </a:p>
          <a:p>
            <a:pPr marL="342900" indent="-342900">
              <a:buFont typeface="Wingdings" pitchFamily="2" charset="2"/>
              <a:buChar char="v"/>
            </a:pPr>
            <a:endParaRPr lang="en-US" sz="2400" dirty="0" smtClean="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16</a:t>
            </a:fld>
            <a:endParaRPr lang="en-US"/>
          </a:p>
        </p:txBody>
      </p:sp>
    </p:spTree>
    <p:extLst>
      <p:ext uri="{BB962C8B-B14F-4D97-AF65-F5344CB8AC3E}">
        <p14:creationId xmlns:p14="http://schemas.microsoft.com/office/powerpoint/2010/main" val="154441586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8077200" cy="5562600"/>
          </a:xfrm>
        </p:spPr>
        <p:txBody>
          <a:bodyPr>
            <a:normAutofit/>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đặt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p>
          <a:p>
            <a:pPr marL="342900" indent="-342900">
              <a:buFont typeface="Wingdings" pitchFamily="2" charset="2"/>
              <a:buChar char="Ø"/>
            </a:pPr>
            <a:r>
              <a:rPr lang="en-US" sz="2800" dirty="0" err="1" smtClean="0">
                <a:solidFill>
                  <a:schemeClr val="tx1"/>
                </a:solidFill>
                <a:latin typeface="Times New Roman" pitchFamily="18" charset="0"/>
                <a:cs typeface="Times New Roman" pitchFamily="18" charset="0"/>
              </a:rPr>
              <a:t>Thời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tiết</a:t>
            </a:r>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a:solidFill>
                  <a:schemeClr val="bg1"/>
                </a:solidFill>
                <a:latin typeface="Times New Roman" pitchFamily="18" charset="0"/>
                <a:cs typeface="Times New Roman" pitchFamily="18" charset="0"/>
              </a:rPr>
              <a:t>Những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đường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dẫn</a:t>
            </a:r>
            <a:r>
              <a:rPr lang="en-US" sz="2400" dirty="0">
                <a:solidFill>
                  <a:schemeClr val="bg1"/>
                </a:solidFill>
                <a:latin typeface="Times New Roman" pitchFamily="18" charset="0"/>
                <a:cs typeface="Times New Roman" pitchFamily="18" charset="0"/>
              </a:rPr>
              <a:t> API </a:t>
            </a:r>
            <a:r>
              <a:rPr lang="en-US" sz="2400" dirty="0" err="1">
                <a:solidFill>
                  <a:schemeClr val="bg1"/>
                </a:solidFill>
                <a:latin typeface="Times New Roman" pitchFamily="18" charset="0"/>
                <a:cs typeface="Times New Roman" pitchFamily="18" charset="0"/>
              </a:rPr>
              <a:t>cần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dùng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để</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lấy</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thông</a:t>
            </a:r>
            <a:r>
              <a:rPr lang="en-US" sz="2400" dirty="0">
                <a:solidFill>
                  <a:schemeClr val="bg1"/>
                </a:solidFill>
                <a:latin typeface="Times New Roman" pitchFamily="18" charset="0"/>
                <a:cs typeface="Times New Roman" pitchFamily="18" charset="0"/>
              </a:rPr>
              <a:t> tin </a:t>
            </a:r>
            <a:r>
              <a:rPr lang="en-US" sz="2400" dirty="0" err="1">
                <a:solidFill>
                  <a:schemeClr val="bg1"/>
                </a:solidFill>
                <a:latin typeface="Times New Roman" pitchFamily="18" charset="0"/>
                <a:cs typeface="Times New Roman" pitchFamily="18" charset="0"/>
              </a:rPr>
              <a:t>thời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tiết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tại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một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thành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phố</a:t>
            </a:r>
            <a:r>
              <a:rPr lang="en-US" sz="2400" dirty="0">
                <a:solidFill>
                  <a:schemeClr val="bg1"/>
                </a:solidFill>
                <a:latin typeface="Times New Roman" pitchFamily="18" charset="0"/>
                <a:cs typeface="Times New Roman" pitchFamily="18" charset="0"/>
              </a:rPr>
              <a:t>: </a:t>
            </a:r>
            <a:endParaRPr lang="en-US" sz="2400" dirty="0" smtClean="0">
              <a:solidFill>
                <a:schemeClr val="bg1"/>
              </a:solidFill>
              <a:latin typeface="Times New Roman" pitchFamily="18" charset="0"/>
              <a:cs typeface="Times New Roman" pitchFamily="18" charset="0"/>
            </a:endParaRPr>
          </a:p>
          <a:p>
            <a:pPr lvl="0"/>
            <a:endParaRPr lang="en-US" sz="2400" dirty="0">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73533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54FF4BE-FD5E-4494-BE37-C2E78C2E2F7B}" type="slidenum">
              <a:rPr lang="en-US" smtClean="0"/>
              <a:t>17</a:t>
            </a:fld>
            <a:endParaRPr lang="en-US"/>
          </a:p>
        </p:txBody>
      </p:sp>
    </p:spTree>
    <p:extLst>
      <p:ext uri="{BB962C8B-B14F-4D97-AF65-F5344CB8AC3E}">
        <p14:creationId xmlns:p14="http://schemas.microsoft.com/office/powerpoint/2010/main" val="33800715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8077200" cy="5562600"/>
          </a:xfrm>
        </p:spPr>
        <p:txBody>
          <a:bodyPr>
            <a:normAutofit/>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đặt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p>
          <a:p>
            <a:pPr marL="342900" indent="-342900">
              <a:buFont typeface="Wingdings" pitchFamily="2" charset="2"/>
              <a:buChar char="Ø"/>
            </a:pPr>
            <a:r>
              <a:rPr lang="en-US" sz="2800" dirty="0" smtClean="0">
                <a:solidFill>
                  <a:schemeClr val="tx1"/>
                </a:solidFill>
                <a:latin typeface="Times New Roman" pitchFamily="18" charset="0"/>
                <a:cs typeface="Times New Roman" pitchFamily="18" charset="0"/>
              </a:rPr>
              <a:t>Google Map</a:t>
            </a:r>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Thiết</a:t>
            </a:r>
            <a:r>
              <a:rPr lang="en-US" sz="2400" dirty="0" smtClean="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bị</a:t>
            </a:r>
            <a:r>
              <a:rPr lang="en-US" sz="2400"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phải</a:t>
            </a:r>
            <a:r>
              <a:rPr lang="en-US" sz="2400" dirty="0" smtClean="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có</a:t>
            </a:r>
            <a:r>
              <a:rPr lang="en-US" sz="2400" dirty="0">
                <a:solidFill>
                  <a:schemeClr val="bg1"/>
                </a:solidFill>
                <a:latin typeface="Times New Roman" pitchFamily="18" charset="0"/>
                <a:cs typeface="Times New Roman" pitchFamily="18" charset="0"/>
              </a:rPr>
              <a:t> Google play </a:t>
            </a:r>
            <a:r>
              <a:rPr lang="en-US" sz="2400" dirty="0" smtClean="0">
                <a:solidFill>
                  <a:schemeClr val="bg1"/>
                </a:solidFill>
                <a:latin typeface="Times New Roman" pitchFamily="18" charset="0"/>
                <a:cs typeface="Times New Roman" pitchFamily="18" charset="0"/>
              </a:rPr>
              <a:t>services</a:t>
            </a:r>
          </a:p>
          <a:p>
            <a:pPr marL="342900" lvl="0" indent="-342900">
              <a:buFont typeface="Wingdings" pitchFamily="2" charset="2"/>
              <a:buChar char="v"/>
            </a:pPr>
            <a:r>
              <a:rPr lang="vi-VN" sz="2400" dirty="0" smtClean="0">
                <a:solidFill>
                  <a:schemeClr val="bg1"/>
                </a:solidFill>
                <a:latin typeface="Times New Roman" pitchFamily="18" charset="0"/>
                <a:cs typeface="Times New Roman" pitchFamily="18" charset="0"/>
              </a:rPr>
              <a:t>Lấy </a:t>
            </a:r>
            <a:r>
              <a:rPr lang="vi-VN" sz="2400" dirty="0">
                <a:solidFill>
                  <a:schemeClr val="bg1"/>
                </a:solidFill>
                <a:latin typeface="Times New Roman" pitchFamily="18" charset="0"/>
                <a:cs typeface="Times New Roman" pitchFamily="18" charset="0"/>
              </a:rPr>
              <a:t>key API: Đăng nhập tài khoản google, sau đó vào trang </a:t>
            </a:r>
            <a:r>
              <a:rPr lang="vi-VN" sz="2400" dirty="0">
                <a:solidFill>
                  <a:srgbClr val="0000FF"/>
                </a:solidFill>
                <a:latin typeface="Times New Roman" pitchFamily="18" charset="0"/>
                <a:cs typeface="Times New Roman" pitchFamily="18" charset="0"/>
              </a:rPr>
              <a:t>https://console.developers.google.com/ </a:t>
            </a:r>
            <a:r>
              <a:rPr lang="vi-VN" sz="2400" dirty="0">
                <a:solidFill>
                  <a:schemeClr val="bg1"/>
                </a:solidFill>
                <a:latin typeface="Times New Roman" pitchFamily="18" charset="0"/>
                <a:cs typeface="Times New Roman" pitchFamily="18" charset="0"/>
              </a:rPr>
              <a:t>tạo project và lấy Key </a:t>
            </a:r>
            <a:r>
              <a:rPr lang="vi-VN" sz="2400" dirty="0" smtClean="0">
                <a:solidFill>
                  <a:schemeClr val="bg1"/>
                </a:solidFill>
                <a:latin typeface="Times New Roman" pitchFamily="18" charset="0"/>
                <a:cs typeface="Times New Roman" pitchFamily="18" charset="0"/>
              </a:rPr>
              <a:t>API</a:t>
            </a:r>
            <a:endParaRPr lang="en-US" sz="2400" dirty="0" smtClean="0">
              <a:solidFill>
                <a:schemeClr val="bg1"/>
              </a:solidFill>
              <a:latin typeface="Times New Roman" pitchFamily="18" charset="0"/>
              <a:cs typeface="Times New Roman" pitchFamily="18" charset="0"/>
            </a:endParaRPr>
          </a:p>
          <a:p>
            <a:pPr lvl="0"/>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endParaRPr lang="en-US" sz="24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18</a:t>
            </a:fld>
            <a:endParaRPr lang="en-US"/>
          </a:p>
        </p:txBody>
      </p:sp>
    </p:spTree>
    <p:extLst>
      <p:ext uri="{BB962C8B-B14F-4D97-AF65-F5344CB8AC3E}">
        <p14:creationId xmlns:p14="http://schemas.microsoft.com/office/powerpoint/2010/main" val="261916419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62800" cy="6096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914400"/>
            <a:ext cx="8077200" cy="5791200"/>
          </a:xfrm>
        </p:spPr>
        <p:txBody>
          <a:bodyPr>
            <a:normAutofit/>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đặt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p>
          <a:p>
            <a:pPr marL="342900" indent="-342900">
              <a:buFont typeface="Wingdings" pitchFamily="2" charset="2"/>
              <a:buChar char="Ø"/>
            </a:pPr>
            <a:r>
              <a:rPr lang="en-US" sz="2800" dirty="0" smtClean="0">
                <a:solidFill>
                  <a:schemeClr val="tx1"/>
                </a:solidFill>
                <a:latin typeface="Times New Roman" pitchFamily="18" charset="0"/>
                <a:cs typeface="Times New Roman" pitchFamily="18" charset="0"/>
              </a:rPr>
              <a:t>Google Map</a:t>
            </a:r>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Thêm</a:t>
            </a:r>
            <a:r>
              <a:rPr lang="en-US" sz="2400" dirty="0" smtClean="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key API </a:t>
            </a:r>
            <a:r>
              <a:rPr lang="en-US" sz="2400" dirty="0" err="1">
                <a:solidFill>
                  <a:schemeClr val="bg1"/>
                </a:solidFill>
                <a:latin typeface="Times New Roman" pitchFamily="18" charset="0"/>
                <a:cs typeface="Times New Roman" pitchFamily="18" charset="0"/>
              </a:rPr>
              <a:t>vào</a:t>
            </a:r>
            <a:r>
              <a:rPr lang="en-US" sz="2400" dirty="0">
                <a:solidFill>
                  <a:schemeClr val="bg1"/>
                </a:solidFill>
                <a:latin typeface="Times New Roman" pitchFamily="18" charset="0"/>
                <a:cs typeface="Times New Roman" pitchFamily="18" charset="0"/>
              </a:rPr>
              <a:t> file </a:t>
            </a:r>
            <a:r>
              <a:rPr lang="en-US" sz="2400" dirty="0" smtClean="0">
                <a:solidFill>
                  <a:schemeClr val="bg1"/>
                </a:solidFill>
                <a:latin typeface="Times New Roman" pitchFamily="18" charset="0"/>
                <a:cs typeface="Times New Roman" pitchFamily="18" charset="0"/>
              </a:rPr>
              <a:t>AndroidManifest.xml</a:t>
            </a:r>
          </a:p>
          <a:p>
            <a:pPr marL="342900" lvl="0" indent="-342900">
              <a:buFont typeface="Wingdings" pitchFamily="2" charset="2"/>
              <a:buChar char="v"/>
            </a:pPr>
            <a:endParaRPr lang="en-US" sz="2400" dirty="0">
              <a:solidFill>
                <a:schemeClr val="bg1"/>
              </a:solidFill>
              <a:latin typeface="Times New Roman" pitchFamily="18" charset="0"/>
              <a:cs typeface="Times New Roman" pitchFamily="18" charset="0"/>
            </a:endParaRPr>
          </a:p>
          <a:p>
            <a:pPr marL="342900" lvl="0" indent="-342900">
              <a:buFont typeface="Wingdings" pitchFamily="2" charset="2"/>
              <a:buChar char="v"/>
            </a:pP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Cấp</a:t>
            </a:r>
            <a:r>
              <a:rPr lang="en-US" sz="2400" dirty="0" smtClean="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1 </a:t>
            </a:r>
            <a:r>
              <a:rPr lang="en-US" sz="2400" dirty="0" err="1">
                <a:solidFill>
                  <a:schemeClr val="bg1"/>
                </a:solidFill>
                <a:latin typeface="Times New Roman" pitchFamily="18" charset="0"/>
                <a:cs typeface="Times New Roman" pitchFamily="18" charset="0"/>
              </a:rPr>
              <a:t>số</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quyền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cần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thiết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lập</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trong</a:t>
            </a:r>
            <a:r>
              <a:rPr lang="en-US" sz="2400" dirty="0">
                <a:solidFill>
                  <a:schemeClr val="bg1"/>
                </a:solidFill>
                <a:latin typeface="Times New Roman" pitchFamily="18" charset="0"/>
                <a:cs typeface="Times New Roman" pitchFamily="18" charset="0"/>
              </a:rPr>
              <a:t> Manifest</a:t>
            </a:r>
          </a:p>
          <a:p>
            <a:pPr lvl="0"/>
            <a:endParaRPr lang="en-US" sz="24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19</a:t>
            </a:fld>
            <a:endParaRPr lang="en-US"/>
          </a:p>
        </p:txBody>
      </p:sp>
      <p:pic>
        <p:nvPicPr>
          <p:cNvPr id="6" name="Picture 5"/>
          <p:cNvPicPr/>
          <p:nvPr/>
        </p:nvPicPr>
        <p:blipFill>
          <a:blip r:embed="rId2"/>
          <a:stretch>
            <a:fillRect/>
          </a:stretch>
        </p:blipFill>
        <p:spPr>
          <a:xfrm>
            <a:off x="1841619" y="2590800"/>
            <a:ext cx="4743450" cy="962025"/>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9" y="4176757"/>
            <a:ext cx="90678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5558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381000"/>
            <a:ext cx="3962400" cy="914400"/>
          </a:xfrm>
        </p:spPr>
        <p:txBody>
          <a:bodyPr/>
          <a:lstStyle/>
          <a:p>
            <a:pPr algn="ctr"/>
            <a:r>
              <a:rPr lang="en-US" sz="3600" dirty="0" err="1" smtClean="0"/>
              <a:t>Nội</a:t>
            </a:r>
            <a:r>
              <a:rPr lang="en-US" sz="3600" dirty="0" smtClean="0"/>
              <a:t> dung</a:t>
            </a:r>
            <a:endParaRPr lang="en-US" sz="3600" dirty="0"/>
          </a:p>
        </p:txBody>
      </p:sp>
      <p:sp>
        <p:nvSpPr>
          <p:cNvPr id="3" name="Subtitle 2"/>
          <p:cNvSpPr>
            <a:spLocks noGrp="1"/>
          </p:cNvSpPr>
          <p:nvPr>
            <p:ph type="subTitle" idx="1"/>
          </p:nvPr>
        </p:nvSpPr>
        <p:spPr>
          <a:xfrm>
            <a:off x="1009442" y="1828800"/>
            <a:ext cx="7117180" cy="3810000"/>
          </a:xfrm>
        </p:spPr>
        <p:txBody>
          <a:bodyPr>
            <a:normAutofit/>
          </a:bodyPr>
          <a:lstStyle/>
          <a:p>
            <a:pPr marL="514350" indent="-514350">
              <a:buAutoNum type="romanUcPeriod"/>
            </a:pPr>
            <a:r>
              <a:rPr lang="en-US" sz="2400" dirty="0" err="1" smtClean="0">
                <a:solidFill>
                  <a:schemeClr val="bg1"/>
                </a:solidFill>
                <a:latin typeface="Times New Roman" pitchFamily="18" charset="0"/>
                <a:cs typeface="Times New Roman" pitchFamily="18" charset="0"/>
              </a:rPr>
              <a:t>Giới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thiệu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phân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tích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yêu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cầu</a:t>
            </a:r>
            <a:endParaRPr lang="en-US" sz="2400" dirty="0" smtClean="0">
              <a:solidFill>
                <a:schemeClr val="bg1"/>
              </a:solidFill>
              <a:latin typeface="Times New Roman" pitchFamily="18" charset="0"/>
              <a:cs typeface="Times New Roman" pitchFamily="18" charset="0"/>
            </a:endParaRPr>
          </a:p>
          <a:p>
            <a:pPr marL="514350" indent="-514350">
              <a:buAutoNum type="romanUcPeriod"/>
            </a:pPr>
            <a:r>
              <a:rPr lang="en-US" sz="2400" dirty="0" err="1" smtClean="0">
                <a:solidFill>
                  <a:schemeClr val="bg1"/>
                </a:solidFill>
                <a:latin typeface="Times New Roman" pitchFamily="18" charset="0"/>
                <a:cs typeface="Times New Roman" pitchFamily="18" charset="0"/>
              </a:rPr>
              <a:t>Phân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tích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kế</a:t>
            </a:r>
            <a:endParaRPr lang="en-US" sz="2400" dirty="0" smtClean="0">
              <a:solidFill>
                <a:schemeClr val="bg1"/>
              </a:solidFill>
              <a:latin typeface="Times New Roman" pitchFamily="18" charset="0"/>
              <a:cs typeface="Times New Roman" pitchFamily="18" charset="0"/>
            </a:endParaRPr>
          </a:p>
          <a:p>
            <a:pPr marL="514350" indent="-514350">
              <a:buAutoNum type="romanUcPeriod"/>
            </a:pPr>
            <a:r>
              <a:rPr lang="en-US" sz="2400" dirty="0" err="1" smtClean="0">
                <a:solidFill>
                  <a:schemeClr val="bg1"/>
                </a:solidFill>
                <a:latin typeface="Times New Roman" pitchFamily="18" charset="0"/>
                <a:cs typeface="Times New Roman" pitchFamily="18" charset="0"/>
              </a:rPr>
              <a:t>Xây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dựng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hệ</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thống</a:t>
            </a:r>
            <a:endParaRPr lang="en-US" sz="2400" dirty="0" smtClean="0">
              <a:solidFill>
                <a:schemeClr val="bg1"/>
              </a:solidFill>
              <a:latin typeface="Times New Roman" pitchFamily="18" charset="0"/>
              <a:cs typeface="Times New Roman" pitchFamily="18" charset="0"/>
            </a:endParaRPr>
          </a:p>
          <a:p>
            <a:pPr marL="514350" indent="-514350">
              <a:buAutoNum type="romanUcPeriod"/>
            </a:pPr>
            <a:r>
              <a:rPr lang="en-US" sz="2400" dirty="0" err="1" smtClean="0">
                <a:solidFill>
                  <a:schemeClr val="bg1"/>
                </a:solidFill>
                <a:latin typeface="Times New Roman" pitchFamily="18" charset="0"/>
                <a:cs typeface="Times New Roman" pitchFamily="18" charset="0"/>
              </a:rPr>
              <a:t>Kết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luận</a:t>
            </a:r>
            <a:endParaRPr lang="en-US" sz="24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2</a:t>
            </a:fld>
            <a:endParaRPr lang="en-US"/>
          </a:p>
        </p:txBody>
      </p:sp>
    </p:spTree>
    <p:extLst>
      <p:ext uri="{BB962C8B-B14F-4D97-AF65-F5344CB8AC3E}">
        <p14:creationId xmlns:p14="http://schemas.microsoft.com/office/powerpoint/2010/main" val="105174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62800" cy="609600"/>
          </a:xfrm>
        </p:spPr>
        <p:txBody>
          <a:bodyPr/>
          <a:lstStyle/>
          <a:p>
            <a:pPr algn="ctr"/>
            <a:r>
              <a:rPr lang="en-US" sz="3600" dirty="0" smtClean="0">
                <a:latin typeface="Times New Roman" pitchFamily="18" charset="0"/>
                <a:cs typeface="Times New Roman" pitchFamily="18" charset="0"/>
              </a:rPr>
              <a:t>III. </a:t>
            </a:r>
            <a:r>
              <a:rPr lang="en-US" sz="3600" dirty="0" err="1" smtClean="0">
                <a:latin typeface="Times New Roman" pitchFamily="18" charset="0"/>
                <a:cs typeface="Times New Roman" pitchFamily="18" charset="0"/>
              </a:rPr>
              <a:t>Xây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914400"/>
            <a:ext cx="8077200" cy="5791200"/>
          </a:xfrm>
        </p:spPr>
        <p:txBody>
          <a:bodyPr>
            <a:normAutofit/>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đặt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triển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hệ</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thống</a:t>
            </a:r>
            <a:r>
              <a:rPr lang="en-US" sz="2800" dirty="0" smtClean="0">
                <a:solidFill>
                  <a:schemeClr val="tx1"/>
                </a:solidFill>
                <a:latin typeface="Times New Roman" pitchFamily="18" charset="0"/>
                <a:cs typeface="Times New Roman" pitchFamily="18" charset="0"/>
              </a:rPr>
              <a:t> </a:t>
            </a:r>
          </a:p>
          <a:p>
            <a:pPr marL="342900" indent="-342900">
              <a:buFont typeface="Wingdings" pitchFamily="2" charset="2"/>
              <a:buChar char="Ø"/>
            </a:pPr>
            <a:r>
              <a:rPr lang="en-US" sz="2800" dirty="0" smtClean="0">
                <a:solidFill>
                  <a:schemeClr val="tx1"/>
                </a:solidFill>
                <a:latin typeface="Times New Roman" pitchFamily="18" charset="0"/>
                <a:cs typeface="Times New Roman" pitchFamily="18" charset="0"/>
              </a:rPr>
              <a:t>Google Map</a:t>
            </a:r>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vi-VN" sz="2400" dirty="0" smtClean="0">
                <a:solidFill>
                  <a:schemeClr val="bg1"/>
                </a:solidFill>
                <a:latin typeface="Times New Roman" pitchFamily="18" charset="0"/>
                <a:cs typeface="Times New Roman" pitchFamily="18" charset="0"/>
              </a:rPr>
              <a:t>Sử </a:t>
            </a:r>
            <a:r>
              <a:rPr lang="vi-VN" sz="2400" dirty="0">
                <a:solidFill>
                  <a:schemeClr val="bg1"/>
                </a:solidFill>
                <a:latin typeface="Times New Roman" pitchFamily="18" charset="0"/>
                <a:cs typeface="Times New Roman" pitchFamily="18" charset="0"/>
              </a:rPr>
              <a:t>dụng Marker để đánh dấu vị trí</a:t>
            </a:r>
            <a:endParaRPr lang="en-US"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v"/>
            </a:pPr>
            <a:r>
              <a:rPr lang="vi-VN" sz="2400" dirty="0" smtClean="0">
                <a:solidFill>
                  <a:schemeClr val="bg1"/>
                </a:solidFill>
                <a:latin typeface="Times New Roman" pitchFamily="18" charset="0"/>
                <a:cs typeface="Times New Roman" pitchFamily="18" charset="0"/>
              </a:rPr>
              <a:t>Sử </a:t>
            </a:r>
            <a:r>
              <a:rPr lang="vi-VN" sz="2400" dirty="0">
                <a:solidFill>
                  <a:schemeClr val="bg1"/>
                </a:solidFill>
                <a:latin typeface="Times New Roman" pitchFamily="18" charset="0"/>
                <a:cs typeface="Times New Roman" pitchFamily="18" charset="0"/>
              </a:rPr>
              <a:t>dụng MoveCamera để di chuyển camera tới vị trí đánh dấu</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vi-VN" sz="2400" dirty="0" smtClean="0">
                <a:solidFill>
                  <a:schemeClr val="bg1"/>
                </a:solidFill>
                <a:latin typeface="Times New Roman" pitchFamily="18" charset="0"/>
                <a:cs typeface="Times New Roman" pitchFamily="18" charset="0"/>
              </a:rPr>
              <a:t>Sử </a:t>
            </a:r>
            <a:r>
              <a:rPr lang="vi-VN" sz="2400" dirty="0">
                <a:solidFill>
                  <a:schemeClr val="bg1"/>
                </a:solidFill>
                <a:latin typeface="Times New Roman" pitchFamily="18" charset="0"/>
                <a:cs typeface="Times New Roman" pitchFamily="18" charset="0"/>
              </a:rPr>
              <a:t>dụng InfoWindow để hiện thị thông tin thời tiết tại địa điểm đánh dấu </a:t>
            </a:r>
            <a:r>
              <a:rPr lang="vi-VN" sz="2400" dirty="0" smtClean="0">
                <a:solidFill>
                  <a:schemeClr val="bg1"/>
                </a:solidFill>
                <a:latin typeface="Times New Roman" pitchFamily="18" charset="0"/>
                <a:cs typeface="Times New Roman" pitchFamily="18" charset="0"/>
              </a:rPr>
              <a:t>Marker</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vi-VN" sz="2400" dirty="0" smtClean="0">
                <a:solidFill>
                  <a:schemeClr val="bg1"/>
                </a:solidFill>
                <a:latin typeface="Times New Roman" pitchFamily="18" charset="0"/>
                <a:cs typeface="Times New Roman" pitchFamily="18" charset="0"/>
              </a:rPr>
              <a:t>Sử </a:t>
            </a:r>
            <a:r>
              <a:rPr lang="vi-VN" sz="2400" dirty="0">
                <a:solidFill>
                  <a:schemeClr val="bg1"/>
                </a:solidFill>
                <a:latin typeface="Times New Roman" pitchFamily="18" charset="0"/>
                <a:cs typeface="Times New Roman" pitchFamily="18" charset="0"/>
              </a:rPr>
              <a:t>dụng Geocoder để tìm kiếm địa điểm theo tọa độ, từ đó có thể  lấy được các thông tin như địa chỉ của tọa độ đó và hiện thị lên InfoWindow</a:t>
            </a:r>
            <a:endParaRPr lang="en-US" sz="24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20</a:t>
            </a:fld>
            <a:endParaRPr lang="en-US"/>
          </a:p>
        </p:txBody>
      </p:sp>
    </p:spTree>
    <p:extLst>
      <p:ext uri="{BB962C8B-B14F-4D97-AF65-F5344CB8AC3E}">
        <p14:creationId xmlns:p14="http://schemas.microsoft.com/office/powerpoint/2010/main" val="30979895"/>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52400"/>
            <a:ext cx="8077200" cy="6553200"/>
          </a:xfrm>
        </p:spPr>
        <p:txBody>
          <a:bodyPr>
            <a:normAutofit/>
          </a:bodyPr>
          <a:lstStyle/>
          <a:p>
            <a:r>
              <a:rPr lang="en-US" sz="2800" dirty="0" smtClean="0">
                <a:solidFill>
                  <a:schemeClr val="tx1"/>
                </a:solidFill>
                <a:latin typeface="Times New Roman" pitchFamily="18" charset="0"/>
                <a:cs typeface="Times New Roman" pitchFamily="18" charset="0"/>
              </a:rPr>
              <a:t>3. </a:t>
            </a:r>
            <a:r>
              <a:rPr lang="en-US" sz="2800" dirty="0" err="1" smtClean="0">
                <a:solidFill>
                  <a:schemeClr val="tx1"/>
                </a:solidFill>
                <a:latin typeface="Times New Roman" pitchFamily="18" charset="0"/>
                <a:cs typeface="Times New Roman" pitchFamily="18" charset="0"/>
              </a:rPr>
              <a:t>Các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quả</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thực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được</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ü"/>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hiện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tại</a:t>
            </a:r>
            <a:endParaRPr lang="en-US"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5257800" y="80010"/>
            <a:ext cx="3784600" cy="6697980"/>
          </a:xfrm>
          <a:prstGeom prst="rect">
            <a:avLst/>
          </a:prstGeom>
        </p:spPr>
      </p:pic>
      <p:sp>
        <p:nvSpPr>
          <p:cNvPr id="5" name="Slide Number Placeholder 4"/>
          <p:cNvSpPr>
            <a:spLocks noGrp="1"/>
          </p:cNvSpPr>
          <p:nvPr>
            <p:ph type="sldNum" sz="quarter" idx="12"/>
          </p:nvPr>
        </p:nvSpPr>
        <p:spPr/>
        <p:txBody>
          <a:bodyPr/>
          <a:lstStyle/>
          <a:p>
            <a:fld id="{154FF4BE-FD5E-4494-BE37-C2E78C2E2F7B}" type="slidenum">
              <a:rPr lang="en-US" smtClean="0"/>
              <a:t>21</a:t>
            </a:fld>
            <a:endParaRPr lang="en-US"/>
          </a:p>
        </p:txBody>
      </p:sp>
    </p:spTree>
    <p:extLst>
      <p:ext uri="{BB962C8B-B14F-4D97-AF65-F5344CB8AC3E}">
        <p14:creationId xmlns:p14="http://schemas.microsoft.com/office/powerpoint/2010/main" val="351135834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52400"/>
            <a:ext cx="8077200" cy="6553200"/>
          </a:xfrm>
        </p:spPr>
        <p:txBody>
          <a:bodyPr>
            <a:normAutofit/>
          </a:bodyPr>
          <a:lstStyle/>
          <a:p>
            <a:r>
              <a:rPr lang="en-US" sz="2800" dirty="0" smtClean="0">
                <a:solidFill>
                  <a:schemeClr val="tx1"/>
                </a:solidFill>
                <a:latin typeface="Times New Roman" pitchFamily="18" charset="0"/>
                <a:cs typeface="Times New Roman" pitchFamily="18" charset="0"/>
              </a:rPr>
              <a:t>3. </a:t>
            </a:r>
            <a:r>
              <a:rPr lang="en-US" sz="2800" dirty="0" err="1" smtClean="0">
                <a:solidFill>
                  <a:schemeClr val="tx1"/>
                </a:solidFill>
                <a:latin typeface="Times New Roman" pitchFamily="18" charset="0"/>
                <a:cs typeface="Times New Roman" pitchFamily="18" charset="0"/>
              </a:rPr>
              <a:t>Các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quả</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thực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được</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ü"/>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theo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giờ</a:t>
            </a:r>
            <a:endParaRPr lang="en-US" dirty="0" smtClean="0">
              <a:solidFill>
                <a:schemeClr val="bg1"/>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5378865" y="90485"/>
            <a:ext cx="3733800" cy="6677025"/>
          </a:xfrm>
          <a:prstGeom prst="rect">
            <a:avLst/>
          </a:prstGeom>
        </p:spPr>
      </p:pic>
      <p:sp>
        <p:nvSpPr>
          <p:cNvPr id="6" name="Slide Number Placeholder 5"/>
          <p:cNvSpPr>
            <a:spLocks noGrp="1"/>
          </p:cNvSpPr>
          <p:nvPr>
            <p:ph type="sldNum" sz="quarter" idx="12"/>
          </p:nvPr>
        </p:nvSpPr>
        <p:spPr/>
        <p:txBody>
          <a:bodyPr/>
          <a:lstStyle/>
          <a:p>
            <a:fld id="{154FF4BE-FD5E-4494-BE37-C2E78C2E2F7B}" type="slidenum">
              <a:rPr lang="en-US" smtClean="0"/>
              <a:t>22</a:t>
            </a:fld>
            <a:endParaRPr lang="en-US"/>
          </a:p>
        </p:txBody>
      </p:sp>
    </p:spTree>
    <p:extLst>
      <p:ext uri="{BB962C8B-B14F-4D97-AF65-F5344CB8AC3E}">
        <p14:creationId xmlns:p14="http://schemas.microsoft.com/office/powerpoint/2010/main" val="332590538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8077200" cy="6477000"/>
          </a:xfrm>
        </p:spPr>
        <p:txBody>
          <a:bodyPr>
            <a:normAutofit/>
          </a:bodyPr>
          <a:lstStyle/>
          <a:p>
            <a:r>
              <a:rPr lang="en-US" sz="2800" dirty="0" smtClean="0">
                <a:solidFill>
                  <a:schemeClr val="tx1"/>
                </a:solidFill>
                <a:latin typeface="Times New Roman" pitchFamily="18" charset="0"/>
                <a:cs typeface="Times New Roman" pitchFamily="18" charset="0"/>
              </a:rPr>
              <a:t>3. </a:t>
            </a:r>
            <a:r>
              <a:rPr lang="en-US" sz="2800" dirty="0" err="1" smtClean="0">
                <a:solidFill>
                  <a:schemeClr val="tx1"/>
                </a:solidFill>
                <a:latin typeface="Times New Roman" pitchFamily="18" charset="0"/>
                <a:cs typeface="Times New Roman" pitchFamily="18" charset="0"/>
              </a:rPr>
              <a:t>Các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quả</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thực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được</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ü"/>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5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tiếp</a:t>
            </a:r>
            <a:endParaRPr lang="en-US"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5411090" y="179818"/>
            <a:ext cx="3752850" cy="6477000"/>
          </a:xfrm>
          <a:prstGeom prst="rect">
            <a:avLst/>
          </a:prstGeom>
        </p:spPr>
      </p:pic>
      <p:sp>
        <p:nvSpPr>
          <p:cNvPr id="5" name="Slide Number Placeholder 4"/>
          <p:cNvSpPr>
            <a:spLocks noGrp="1"/>
          </p:cNvSpPr>
          <p:nvPr>
            <p:ph type="sldNum" sz="quarter" idx="12"/>
          </p:nvPr>
        </p:nvSpPr>
        <p:spPr/>
        <p:txBody>
          <a:bodyPr/>
          <a:lstStyle/>
          <a:p>
            <a:fld id="{154FF4BE-FD5E-4494-BE37-C2E78C2E2F7B}" type="slidenum">
              <a:rPr lang="en-US" smtClean="0"/>
              <a:t>23</a:t>
            </a:fld>
            <a:endParaRPr lang="en-US"/>
          </a:p>
        </p:txBody>
      </p:sp>
    </p:spTree>
    <p:extLst>
      <p:ext uri="{BB962C8B-B14F-4D97-AF65-F5344CB8AC3E}">
        <p14:creationId xmlns:p14="http://schemas.microsoft.com/office/powerpoint/2010/main" val="21199178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28600"/>
            <a:ext cx="8077200" cy="6248400"/>
          </a:xfrm>
        </p:spPr>
        <p:txBody>
          <a:bodyPr>
            <a:normAutofit/>
          </a:bodyPr>
          <a:lstStyle/>
          <a:p>
            <a:r>
              <a:rPr lang="en-US" sz="2800" dirty="0" smtClean="0">
                <a:solidFill>
                  <a:schemeClr val="tx1"/>
                </a:solidFill>
                <a:latin typeface="Times New Roman" pitchFamily="18" charset="0"/>
                <a:cs typeface="Times New Roman" pitchFamily="18" charset="0"/>
              </a:rPr>
              <a:t>3. </a:t>
            </a:r>
            <a:r>
              <a:rPr lang="en-US" sz="2800" dirty="0" err="1" smtClean="0">
                <a:solidFill>
                  <a:schemeClr val="tx1"/>
                </a:solidFill>
                <a:latin typeface="Times New Roman" pitchFamily="18" charset="0"/>
                <a:cs typeface="Times New Roman" pitchFamily="18" charset="0"/>
              </a:rPr>
              <a:t>Các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quả</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thực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được</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ü"/>
            </a:pPr>
            <a:r>
              <a:rPr lang="vi-VN" sz="2400" dirty="0" smtClean="0">
                <a:solidFill>
                  <a:schemeClr val="bg1"/>
                </a:solidFill>
                <a:latin typeface="Times New Roman" pitchFamily="18" charset="0"/>
                <a:cs typeface="Times New Roman" pitchFamily="18" charset="0"/>
              </a:rPr>
              <a:t>Chức </a:t>
            </a:r>
            <a:r>
              <a:rPr lang="vi-VN" sz="2400" dirty="0">
                <a:solidFill>
                  <a:schemeClr val="bg1"/>
                </a:solidFill>
                <a:latin typeface="Times New Roman" pitchFamily="18" charset="0"/>
                <a:cs typeface="Times New Roman" pitchFamily="18" charset="0"/>
              </a:rPr>
              <a:t>năng đăng kí, đăng nhập, thêm </a:t>
            </a:r>
            <a:r>
              <a:rPr lang="vi-VN" sz="2400" dirty="0" smtClean="0">
                <a:solidFill>
                  <a:schemeClr val="bg1"/>
                </a:solidFill>
                <a:latin typeface="Times New Roman" pitchFamily="18" charset="0"/>
                <a:cs typeface="Times New Roman" pitchFamily="18" charset="0"/>
              </a:rPr>
              <a:t>lịch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gợi</a:t>
            </a:r>
            <a:r>
              <a:rPr lang="en-US" sz="2400" dirty="0" smtClean="0">
                <a:solidFill>
                  <a:schemeClr val="bg1"/>
                </a:solidFill>
                <a:latin typeface="Times New Roman" pitchFamily="18" charset="0"/>
                <a:cs typeface="Times New Roman" pitchFamily="18" charset="0"/>
              </a:rPr>
              <a:t> ý </a:t>
            </a:r>
            <a:r>
              <a:rPr lang="en-US" sz="2400" dirty="0" err="1" smtClean="0">
                <a:solidFill>
                  <a:schemeClr val="bg1"/>
                </a:solidFill>
                <a:latin typeface="Times New Roman" pitchFamily="18" charset="0"/>
                <a:cs typeface="Times New Roman" pitchFamily="18" charset="0"/>
              </a:rPr>
              <a:t>đồ</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dùng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dụng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cụ</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ü"/>
            </a:pPr>
            <a:endParaRPr lang="en-US"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524000" y="1905000"/>
            <a:ext cx="2571750" cy="4581525"/>
          </a:xfrm>
          <a:prstGeom prst="rect">
            <a:avLst/>
          </a:prstGeom>
        </p:spPr>
      </p:pic>
      <p:pic>
        <p:nvPicPr>
          <p:cNvPr id="5" name="Picture 4"/>
          <p:cNvPicPr/>
          <p:nvPr/>
        </p:nvPicPr>
        <p:blipFill>
          <a:blip r:embed="rId3"/>
          <a:stretch>
            <a:fillRect/>
          </a:stretch>
        </p:blipFill>
        <p:spPr>
          <a:xfrm>
            <a:off x="4343400" y="1889333"/>
            <a:ext cx="2571750" cy="4533900"/>
          </a:xfrm>
          <a:prstGeom prst="rect">
            <a:avLst/>
          </a:prstGeom>
        </p:spPr>
      </p:pic>
      <p:sp>
        <p:nvSpPr>
          <p:cNvPr id="6" name="Slide Number Placeholder 5"/>
          <p:cNvSpPr>
            <a:spLocks noGrp="1"/>
          </p:cNvSpPr>
          <p:nvPr>
            <p:ph type="sldNum" sz="quarter" idx="12"/>
          </p:nvPr>
        </p:nvSpPr>
        <p:spPr/>
        <p:txBody>
          <a:bodyPr/>
          <a:lstStyle/>
          <a:p>
            <a:fld id="{154FF4BE-FD5E-4494-BE37-C2E78C2E2F7B}" type="slidenum">
              <a:rPr lang="en-US" smtClean="0"/>
              <a:t>24</a:t>
            </a:fld>
            <a:endParaRPr lang="en-US"/>
          </a:p>
        </p:txBody>
      </p:sp>
    </p:spTree>
    <p:extLst>
      <p:ext uri="{BB962C8B-B14F-4D97-AF65-F5344CB8AC3E}">
        <p14:creationId xmlns:p14="http://schemas.microsoft.com/office/powerpoint/2010/main" val="352005206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8077200" cy="6477000"/>
          </a:xfrm>
        </p:spPr>
        <p:txBody>
          <a:bodyPr>
            <a:normAutofit/>
          </a:bodyPr>
          <a:lstStyle/>
          <a:p>
            <a:r>
              <a:rPr lang="en-US" sz="2800" dirty="0" smtClean="0">
                <a:solidFill>
                  <a:schemeClr val="tx1"/>
                </a:solidFill>
                <a:latin typeface="Times New Roman" pitchFamily="18" charset="0"/>
                <a:cs typeface="Times New Roman" pitchFamily="18" charset="0"/>
              </a:rPr>
              <a:t>3. </a:t>
            </a:r>
            <a:r>
              <a:rPr lang="en-US" sz="2800" dirty="0" err="1" smtClean="0">
                <a:solidFill>
                  <a:schemeClr val="tx1"/>
                </a:solidFill>
                <a:latin typeface="Times New Roman" pitchFamily="18" charset="0"/>
                <a:cs typeface="Times New Roman" pitchFamily="18" charset="0"/>
              </a:rPr>
              <a:t>Các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quả</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thực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hiện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được</a:t>
            </a:r>
          </a:p>
          <a:p>
            <a:pPr marL="342900" indent="-342900">
              <a:buFont typeface="Wingdings" pitchFamily="2" charset="2"/>
              <a:buChar char="ü"/>
            </a:pPr>
            <a:r>
              <a:rPr lang="vi-VN" dirty="0" smtClean="0">
                <a:solidFill>
                  <a:schemeClr val="bg1"/>
                </a:solidFill>
                <a:latin typeface="Times New Roman" pitchFamily="18" charset="0"/>
                <a:cs typeface="Times New Roman" pitchFamily="18" charset="0"/>
              </a:rPr>
              <a:t>Chức </a:t>
            </a:r>
            <a:r>
              <a:rPr lang="vi-VN" dirty="0">
                <a:solidFill>
                  <a:schemeClr val="bg1"/>
                </a:solidFill>
                <a:latin typeface="Times New Roman" pitchFamily="18" charset="0"/>
                <a:cs typeface="Times New Roman" pitchFamily="18" charset="0"/>
              </a:rPr>
              <a:t>năng xem thời tiết trên </a:t>
            </a:r>
            <a:r>
              <a:rPr lang="vi-VN" dirty="0" smtClean="0">
                <a:solidFill>
                  <a:schemeClr val="bg1"/>
                </a:solidFill>
                <a:latin typeface="Times New Roman" pitchFamily="18" charset="0"/>
                <a:cs typeface="Times New Roman" pitchFamily="18" charset="0"/>
              </a:rPr>
              <a:t>map</a:t>
            </a:r>
            <a:endParaRPr lang="en-US"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4800600" y="977069"/>
            <a:ext cx="3152140" cy="5518150"/>
          </a:xfrm>
          <a:prstGeom prst="rect">
            <a:avLst/>
          </a:prstGeom>
        </p:spPr>
      </p:pic>
      <p:sp>
        <p:nvSpPr>
          <p:cNvPr id="5" name="Slide Number Placeholder 4"/>
          <p:cNvSpPr>
            <a:spLocks noGrp="1"/>
          </p:cNvSpPr>
          <p:nvPr>
            <p:ph type="sldNum" sz="quarter" idx="12"/>
          </p:nvPr>
        </p:nvSpPr>
        <p:spPr/>
        <p:txBody>
          <a:bodyPr/>
          <a:lstStyle/>
          <a:p>
            <a:fld id="{154FF4BE-FD5E-4494-BE37-C2E78C2E2F7B}" type="slidenum">
              <a:rPr lang="en-US" smtClean="0"/>
              <a:t>25</a:t>
            </a:fld>
            <a:endParaRPr lang="en-US"/>
          </a:p>
        </p:txBody>
      </p:sp>
    </p:spTree>
    <p:extLst>
      <p:ext uri="{BB962C8B-B14F-4D97-AF65-F5344CB8AC3E}">
        <p14:creationId xmlns:p14="http://schemas.microsoft.com/office/powerpoint/2010/main" val="235703137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IV. </a:t>
            </a:r>
            <a:r>
              <a:rPr lang="en-US" sz="3600" dirty="0" err="1" smtClean="0">
                <a:latin typeface="Times New Roman" pitchFamily="18" charset="0"/>
                <a:cs typeface="Times New Roman" pitchFamily="18" charset="0"/>
              </a:rPr>
              <a:t>Kết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Luận</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8077200" cy="5562600"/>
          </a:xfrm>
        </p:spPr>
        <p:txBody>
          <a:bodyPr>
            <a:normAutofit/>
          </a:bodyPr>
          <a:lstStyle/>
          <a:p>
            <a:r>
              <a:rPr lang="en-US" sz="2800" dirty="0" err="1" smtClean="0">
                <a:solidFill>
                  <a:schemeClr val="bg1"/>
                </a:solidFill>
                <a:latin typeface="Times New Roman" pitchFamily="18" charset="0"/>
                <a:cs typeface="Times New Roman" pitchFamily="18" charset="0"/>
              </a:rPr>
              <a:t>Hạn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chế</a:t>
            </a:r>
            <a:r>
              <a:rPr lang="en-US" sz="2800" dirty="0" smtClean="0">
                <a:solidFill>
                  <a:schemeClr val="bg1"/>
                </a:solidFill>
                <a:latin typeface="Times New Roman" pitchFamily="18" charset="0"/>
                <a:cs typeface="Times New Roman" pitchFamily="18" charset="0"/>
              </a:rPr>
              <a:t>:</a:t>
            </a:r>
          </a:p>
          <a:p>
            <a:pPr marL="342900" indent="-342900">
              <a:buFont typeface="Wingdings" pitchFamily="2" charset="2"/>
              <a:buChar char="q"/>
            </a:pPr>
            <a:r>
              <a:rPr lang="en-US"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Giao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diện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còn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khá</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đơn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giản</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q"/>
            </a:pPr>
            <a:r>
              <a:rPr lang="en-US" sz="2400" dirty="0" err="1" smtClean="0">
                <a:solidFill>
                  <a:schemeClr val="bg1"/>
                </a:solidFill>
                <a:latin typeface="Times New Roman" pitchFamily="18" charset="0"/>
                <a:cs typeface="Times New Roman" pitchFamily="18" charset="0"/>
              </a:rPr>
              <a:t>Vẫn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còn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nhiều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lỗi</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q"/>
            </a:pPr>
            <a:r>
              <a:rPr lang="en-US" sz="2400" dirty="0" smtClean="0">
                <a:solidFill>
                  <a:schemeClr val="bg1"/>
                </a:solidFill>
                <a:latin typeface="Times New Roman" pitchFamily="18" charset="0"/>
                <a:cs typeface="Times New Roman" pitchFamily="18" charset="0"/>
              </a:rPr>
              <a:t>Code </a:t>
            </a:r>
            <a:r>
              <a:rPr lang="en-US" sz="2400" dirty="0" err="1" smtClean="0">
                <a:solidFill>
                  <a:schemeClr val="bg1"/>
                </a:solidFill>
                <a:latin typeface="Times New Roman" pitchFamily="18" charset="0"/>
                <a:cs typeface="Times New Roman" pitchFamily="18" charset="0"/>
              </a:rPr>
              <a:t>chưa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được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tối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ưu</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q"/>
            </a:pPr>
            <a:r>
              <a:rPr lang="en-US" sz="2400" dirty="0" err="1" smtClean="0">
                <a:solidFill>
                  <a:schemeClr val="bg1"/>
                </a:solidFill>
                <a:latin typeface="Times New Roman" pitchFamily="18" charset="0"/>
                <a:cs typeface="Times New Roman" pitchFamily="18" charset="0"/>
              </a:rPr>
              <a:t>Một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số</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chức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năng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còn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chưa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thực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dụng</a:t>
            </a:r>
            <a:endParaRPr lang="en-US" sz="2400" dirty="0" smtClean="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26</a:t>
            </a:fld>
            <a:endParaRPr lang="en-US"/>
          </a:p>
        </p:txBody>
      </p:sp>
    </p:spTree>
    <p:extLst>
      <p:ext uri="{BB962C8B-B14F-4D97-AF65-F5344CB8AC3E}">
        <p14:creationId xmlns:p14="http://schemas.microsoft.com/office/powerpoint/2010/main" val="1460677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543800" cy="2438400"/>
          </a:xfrm>
        </p:spPr>
        <p:txBody>
          <a:bodyPr/>
          <a:lstStyle/>
          <a:p>
            <a:pPr algn="ctr"/>
            <a:r>
              <a:rPr lang="en-US" sz="4800" dirty="0" err="1" smtClean="0">
                <a:latin typeface="Times New Roman" pitchFamily="18" charset="0"/>
                <a:cs typeface="Times New Roman" pitchFamily="18" charset="0"/>
              </a:rPr>
              <a:t>Cảm</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ơn</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thầy</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và</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các</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bạn</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đã</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lắng</a:t>
            </a:r>
            <a:r>
              <a:rPr lang="en-US" sz="4800" dirty="0" smtClean="0">
                <a:latin typeface="Times New Roman" pitchFamily="18" charset="0"/>
                <a:cs typeface="Times New Roman" pitchFamily="18" charset="0"/>
              </a:rPr>
              <a:t> </a:t>
            </a:r>
            <a:r>
              <a:rPr lang="en-US" sz="4800" smtClean="0">
                <a:latin typeface="Times New Roman" pitchFamily="18" charset="0"/>
                <a:cs typeface="Times New Roman" pitchFamily="18" charset="0"/>
              </a:rPr>
              <a:t>nghe</a:t>
            </a:r>
            <a:endParaRPr lang="en-US" sz="4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27</a:t>
            </a:fld>
            <a:endParaRPr lang="en-US"/>
          </a:p>
        </p:txBody>
      </p:sp>
    </p:spTree>
    <p:extLst>
      <p:ext uri="{BB962C8B-B14F-4D97-AF65-F5344CB8AC3E}">
        <p14:creationId xmlns:p14="http://schemas.microsoft.com/office/powerpoint/2010/main" val="134722953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yêu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cầu</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600200"/>
            <a:ext cx="7848600" cy="4038600"/>
          </a:xfrm>
        </p:spPr>
        <p:txBody>
          <a:bodyPr>
            <a:normAutofit/>
          </a:bodyPr>
          <a:lstStyle/>
          <a:p>
            <a:pPr marL="342900" indent="-342900">
              <a:buFont typeface="Wingdings" pitchFamily="2" charset="2"/>
              <a:buChar char="v"/>
            </a:pPr>
            <a:r>
              <a:rPr lang="en-US" sz="2400" dirty="0" err="1">
                <a:solidFill>
                  <a:schemeClr val="bg1"/>
                </a:solidFill>
                <a:latin typeface="Times New Roman" pitchFamily="18" charset="0"/>
                <a:cs typeface="Times New Roman" pitchFamily="18" charset="0"/>
              </a:rPr>
              <a:t>C</a:t>
            </a:r>
            <a:r>
              <a:rPr lang="en-US" sz="2400" dirty="0" err="1" smtClean="0">
                <a:solidFill>
                  <a:schemeClr val="bg1"/>
                </a:solidFill>
                <a:latin typeface="Times New Roman" pitchFamily="18" charset="0"/>
                <a:cs typeface="Times New Roman" pitchFamily="18" charset="0"/>
              </a:rPr>
              <a:t>ác</a:t>
            </a:r>
            <a:r>
              <a:rPr lang="en-US" sz="2400" dirty="0" smtClean="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nhu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cầu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về</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công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nghệ</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để</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phục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vụ</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cuộc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sống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hằng</a:t>
            </a:r>
            <a:r>
              <a:rPr lang="en-US" sz="2400"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a:t>
            </a:r>
          </a:p>
          <a:p>
            <a:pPr marL="342900" indent="-342900">
              <a:buFont typeface="Wingdings" pitchFamily="2" charset="2"/>
              <a:buChar char="v"/>
            </a:pPr>
            <a:r>
              <a:rPr lang="en-US" sz="2400" dirty="0" smtClean="0">
                <a:solidFill>
                  <a:schemeClr val="bg1"/>
                </a:solidFill>
                <a:latin typeface="Times New Roman" pitchFamily="18" charset="0"/>
                <a:cs typeface="Times New Roman" pitchFamily="18" charset="0"/>
              </a:rPr>
              <a:t>N</a:t>
            </a:r>
            <a:r>
              <a:rPr lang="vi-VN" sz="2400" dirty="0" smtClean="0">
                <a:solidFill>
                  <a:schemeClr val="bg1"/>
                </a:solidFill>
                <a:latin typeface="Times New Roman" pitchFamily="18" charset="0"/>
                <a:cs typeface="Times New Roman" pitchFamily="18" charset="0"/>
              </a:rPr>
              <a:t>hu cầu đi lại, tổ chức sự kiện của con người ngày càng tăng cao</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càng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diễn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phức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tạp</a:t>
            </a:r>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=&gt; </a:t>
            </a:r>
            <a:r>
              <a:rPr lang="en-US" sz="2400" dirty="0" err="1" smtClean="0">
                <a:solidFill>
                  <a:schemeClr val="bg1"/>
                </a:solidFill>
                <a:latin typeface="Times New Roman" pitchFamily="18" charset="0"/>
                <a:cs typeface="Times New Roman" pitchFamily="18" charset="0"/>
              </a:rPr>
              <a:t>Xây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dựng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ứng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dụng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dự</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báo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để</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giúp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người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dùng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có</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thể</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cập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nhật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nhanh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nhất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chính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xác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nhất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để</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có</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thể</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sắp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xếp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tốt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nhất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những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dự</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định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của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mình</a:t>
            </a:r>
            <a:r>
              <a:rPr lang="en-US" sz="2400" dirty="0">
                <a:solidFill>
                  <a:schemeClr val="bg1"/>
                </a:solidFill>
                <a:latin typeface="Times New Roman" pitchFamily="18" charset="0"/>
                <a:cs typeface="Times New Roman" pitchFamily="18" charset="0"/>
              </a:rPr>
              <a:t>.</a:t>
            </a:r>
            <a:endParaRPr lang="en-US" sz="2400" dirty="0" smtClean="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3</a:t>
            </a:fld>
            <a:endParaRPr lang="en-US"/>
          </a:p>
        </p:txBody>
      </p:sp>
    </p:spTree>
    <p:extLst>
      <p:ext uri="{BB962C8B-B14F-4D97-AF65-F5344CB8AC3E}">
        <p14:creationId xmlns:p14="http://schemas.microsoft.com/office/powerpoint/2010/main" val="61867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yêu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cầu</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600200"/>
            <a:ext cx="7391400" cy="4038600"/>
          </a:xfrm>
        </p:spPr>
        <p:txBody>
          <a:bodyPr/>
          <a:lstStyle/>
          <a:p>
            <a:pPr marL="342900" indent="-342900">
              <a:lnSpc>
                <a:spcPct val="150000"/>
              </a:lnSpc>
              <a:buFont typeface="Wingdings" pitchFamily="2" charset="2"/>
              <a:buChar char="v"/>
            </a:pPr>
            <a:r>
              <a:rPr lang="en-US" sz="2800" dirty="0" err="1" smtClean="0">
                <a:solidFill>
                  <a:schemeClr val="bg1"/>
                </a:solidFill>
                <a:latin typeface="Times New Roman" pitchFamily="18" charset="0"/>
                <a:cs typeface="Times New Roman" pitchFamily="18" charset="0"/>
              </a:rPr>
              <a:t>Các</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chức</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năng</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chính</a:t>
            </a:r>
            <a:r>
              <a:rPr lang="en-US" sz="2800" dirty="0" smtClean="0">
                <a:solidFill>
                  <a:schemeClr val="bg1"/>
                </a:solidFill>
                <a:latin typeface="Times New Roman" pitchFamily="18" charset="0"/>
                <a:cs typeface="Times New Roman" pitchFamily="18" charset="0"/>
              </a:rPr>
              <a:t>:</a:t>
            </a:r>
            <a:endParaRPr lang="en-US" sz="2800" dirty="0">
              <a:solidFill>
                <a:schemeClr val="bg1"/>
              </a:solidFill>
              <a:latin typeface="Times New Roman" pitchFamily="18" charset="0"/>
              <a:cs typeface="Times New Roman" pitchFamily="18" charset="0"/>
            </a:endParaRPr>
          </a:p>
          <a:p>
            <a:pPr marL="342900" indent="-342900">
              <a:lnSpc>
                <a:spcPct val="150000"/>
              </a:lnSpc>
              <a:buFont typeface="Wingdings" pitchFamily="2" charset="2"/>
              <a:buChar char="§"/>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theo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giờ</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trong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5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theo</a:t>
            </a:r>
            <a:endParaRPr lang="en-US" sz="2400" dirty="0" smtClean="0">
              <a:solidFill>
                <a:schemeClr val="bg1"/>
              </a:solidFill>
              <a:latin typeface="Times New Roman" pitchFamily="18" charset="0"/>
              <a:cs typeface="Times New Roman" pitchFamily="18" charset="0"/>
            </a:endParaRPr>
          </a:p>
          <a:p>
            <a:pPr marL="342900" indent="-342900">
              <a:buFont typeface="Wingdings" pitchFamily="2" charset="2"/>
              <a:buChar char="§"/>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trên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google</a:t>
            </a:r>
            <a:r>
              <a:rPr lang="en-US" sz="2400" dirty="0" smtClean="0">
                <a:solidFill>
                  <a:schemeClr val="bg1"/>
                </a:solidFill>
                <a:latin typeface="Times New Roman" pitchFamily="18" charset="0"/>
                <a:cs typeface="Times New Roman" pitchFamily="18" charset="0"/>
              </a:rPr>
              <a:t> map</a:t>
            </a:r>
          </a:p>
          <a:p>
            <a:pPr marL="342900" indent="-342900">
              <a:buFont typeface="Wingdings" pitchFamily="2" charset="2"/>
              <a:buChar char="§"/>
            </a:pPr>
            <a:r>
              <a:rPr lang="en-US" sz="2400" dirty="0" err="1" smtClean="0">
                <a:solidFill>
                  <a:schemeClr val="bg1"/>
                </a:solidFill>
                <a:latin typeface="Times New Roman" pitchFamily="18" charset="0"/>
                <a:cs typeface="Times New Roman" pitchFamily="18" charset="0"/>
              </a:rPr>
              <a:t>Đăng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nhập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đăng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ký</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và</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thêm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lịch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trình</a:t>
            </a:r>
            <a:r>
              <a:rPr lang="en-US" sz="2400" dirty="0" smtClean="0">
                <a:solidFill>
                  <a:schemeClr val="bg1"/>
                </a:solidFill>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54FF4BE-FD5E-4494-BE37-C2E78C2E2F7B}" type="slidenum">
              <a:rPr lang="en-US" smtClean="0"/>
              <a:t>4</a:t>
            </a:fld>
            <a:endParaRPr lang="en-US"/>
          </a:p>
        </p:txBody>
      </p:sp>
    </p:spTree>
    <p:extLst>
      <p:ext uri="{BB962C8B-B14F-4D97-AF65-F5344CB8AC3E}">
        <p14:creationId xmlns:p14="http://schemas.microsoft.com/office/powerpoint/2010/main" val="3865643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normAutofit/>
          </a:bodyPr>
          <a:lstStyle/>
          <a:p>
            <a:pPr marL="457200" indent="-457200">
              <a:lnSpc>
                <a:spcPct val="150000"/>
              </a:lnSpc>
              <a:buAutoNum type="arabicPeriod"/>
            </a:pPr>
            <a:r>
              <a:rPr lang="en-US" sz="2800" dirty="0" err="1" smtClean="0">
                <a:solidFill>
                  <a:schemeClr val="tx1"/>
                </a:solidFill>
                <a:latin typeface="Times New Roman" pitchFamily="18" charset="0"/>
                <a:cs typeface="Times New Roman" pitchFamily="18" charset="0"/>
              </a:rPr>
              <a:t>Phân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tích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chức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năng</a:t>
            </a:r>
            <a:r>
              <a:rPr lang="en-US" sz="2400" dirty="0" smtClean="0">
                <a:solidFill>
                  <a:schemeClr val="tx1"/>
                </a:solidFill>
                <a:latin typeface="Times New Roman" pitchFamily="18" charset="0"/>
                <a:cs typeface="Times New Roman" pitchFamily="18" charset="0"/>
              </a:rPr>
              <a:t>(1/2)</a:t>
            </a:r>
            <a:endParaRPr lang="en-US" sz="2800" dirty="0" smtClean="0">
              <a:solidFill>
                <a:schemeClr val="tx1"/>
              </a:solidFill>
              <a:latin typeface="Times New Roman" pitchFamily="18" charset="0"/>
              <a:cs typeface="Times New Roman" pitchFamily="18" charset="0"/>
            </a:endParaRPr>
          </a:p>
          <a:p>
            <a:pPr marL="342900" indent="-342900">
              <a:lnSpc>
                <a:spcPct val="150000"/>
              </a:lnSpc>
              <a:buFont typeface="Arial" pitchFamily="34" charset="0"/>
              <a:buChar char="•"/>
            </a:pPr>
            <a:r>
              <a:rPr lang="en-US" sz="2400" dirty="0" err="1" smtClean="0">
                <a:solidFill>
                  <a:schemeClr val="bg1"/>
                </a:solidFill>
                <a:latin typeface="Times New Roman" pitchFamily="18" charset="0"/>
                <a:cs typeface="Times New Roman" pitchFamily="18" charset="0"/>
              </a:rPr>
              <a:t>Giao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diện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dễ</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sử</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dụng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và</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thân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thiện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với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người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dùng</a:t>
            </a:r>
            <a:endParaRPr lang="en-US" sz="2400" dirty="0" smtClean="0">
              <a:solidFill>
                <a:schemeClr val="bg1"/>
              </a:solidFill>
              <a:latin typeface="Times New Roman" pitchFamily="18" charset="0"/>
              <a:cs typeface="Times New Roman" pitchFamily="18" charset="0"/>
            </a:endParaRPr>
          </a:p>
          <a:p>
            <a:pPr marL="342900" indent="-342900">
              <a:buFont typeface="Arial" pitchFamily="34" charset="0"/>
              <a:buChar char="•"/>
            </a:pPr>
            <a:r>
              <a:rPr lang="en-US" sz="2400" dirty="0" err="1" smtClean="0">
                <a:solidFill>
                  <a:schemeClr val="bg1"/>
                </a:solidFill>
                <a:latin typeface="Times New Roman" pitchFamily="18" charset="0"/>
                <a:cs typeface="Times New Roman" pitchFamily="18" charset="0"/>
              </a:rPr>
              <a:t>Cung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cấp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chính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xác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cho</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nhiều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thành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phố</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nhiều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địa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điểm</a:t>
            </a:r>
            <a:endParaRPr lang="en-US" sz="2400" dirty="0">
              <a:solidFill>
                <a:schemeClr val="bg1"/>
              </a:solidFill>
              <a:latin typeface="Times New Roman" pitchFamily="18" charset="0"/>
              <a:cs typeface="Times New Roman" pitchFamily="18" charset="0"/>
            </a:endParaRPr>
          </a:p>
          <a:p>
            <a:pPr marL="342900" indent="-342900">
              <a:buFont typeface="Arial" pitchFamily="34" charset="0"/>
              <a:buChar char="•"/>
            </a:pP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thông</a:t>
            </a:r>
            <a:r>
              <a:rPr lang="en-US" sz="2400" dirty="0">
                <a:solidFill>
                  <a:schemeClr val="bg1"/>
                </a:solidFill>
                <a:latin typeface="Times New Roman" pitchFamily="18" charset="0"/>
                <a:cs typeface="Times New Roman" pitchFamily="18" charset="0"/>
              </a:rPr>
              <a:t> tin </a:t>
            </a:r>
            <a:r>
              <a:rPr lang="en-US" sz="2400" dirty="0" err="1">
                <a:solidFill>
                  <a:schemeClr val="bg1"/>
                </a:solidFill>
                <a:latin typeface="Times New Roman" pitchFamily="18" charset="0"/>
                <a:cs typeface="Times New Roman" pitchFamily="18" charset="0"/>
              </a:rPr>
              <a:t>thời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tiết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được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cập</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nhật</a:t>
            </a:r>
            <a:r>
              <a:rPr lang="en-US" sz="2400" dirty="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sau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mỗi</a:t>
            </a:r>
            <a:r>
              <a:rPr lang="en-US" sz="2400" dirty="0" smtClean="0">
                <a:solidFill>
                  <a:schemeClr val="bg1"/>
                </a:solidFill>
                <a:latin typeface="Times New Roman" pitchFamily="18" charset="0"/>
                <a:cs typeface="Times New Roman" pitchFamily="18" charset="0"/>
              </a:rPr>
              <a:t> 10 </a:t>
            </a:r>
            <a:r>
              <a:rPr lang="en-US" sz="2400" dirty="0" err="1" smtClean="0">
                <a:solidFill>
                  <a:schemeClr val="bg1"/>
                </a:solidFill>
                <a:latin typeface="Times New Roman" pitchFamily="18" charset="0"/>
                <a:cs typeface="Times New Roman" pitchFamily="18" charset="0"/>
              </a:rPr>
              <a:t>phút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hôm</a:t>
            </a:r>
            <a:r>
              <a:rPr lang="en-US" sz="2400" dirty="0" smtClean="0">
                <a:solidFill>
                  <a:schemeClr val="bg1"/>
                </a:solidFill>
                <a:latin typeface="Times New Roman" pitchFamily="18" charset="0"/>
                <a:cs typeface="Times New Roman" pitchFamily="18" charset="0"/>
              </a:rPr>
              <a:t> nay,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mai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và</a:t>
            </a:r>
            <a:r>
              <a:rPr lang="en-US" sz="2400" dirty="0" smtClean="0">
                <a:solidFill>
                  <a:schemeClr val="bg1"/>
                </a:solidFill>
                <a:latin typeface="Times New Roman" pitchFamily="18" charset="0"/>
                <a:cs typeface="Times New Roman" pitchFamily="18" charset="0"/>
              </a:rPr>
              <a:t> 5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sau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đó</a:t>
            </a:r>
            <a:r>
              <a:rPr lang="en-US" sz="2400" dirty="0" smtClean="0">
                <a:solidFill>
                  <a:schemeClr val="bg1"/>
                </a:solidFill>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54FF4BE-FD5E-4494-BE37-C2E78C2E2F7B}" type="slidenum">
              <a:rPr lang="en-US" smtClean="0"/>
              <a:t>5</a:t>
            </a:fld>
            <a:endParaRPr lang="en-US"/>
          </a:p>
        </p:txBody>
      </p:sp>
    </p:spTree>
    <p:extLst>
      <p:ext uri="{BB962C8B-B14F-4D97-AF65-F5344CB8AC3E}">
        <p14:creationId xmlns:p14="http://schemas.microsoft.com/office/powerpoint/2010/main" val="386634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normAutofit/>
          </a:bodyPr>
          <a:lstStyle/>
          <a:p>
            <a:pPr marL="457200" indent="-457200">
              <a:lnSpc>
                <a:spcPct val="150000"/>
              </a:lnSpc>
              <a:buAutoNum type="arabicPeriod"/>
            </a:pPr>
            <a:r>
              <a:rPr lang="en-US" sz="2800" dirty="0" err="1" smtClean="0">
                <a:solidFill>
                  <a:schemeClr val="tx1"/>
                </a:solidFill>
                <a:latin typeface="Times New Roman" pitchFamily="18" charset="0"/>
                <a:cs typeface="Times New Roman" pitchFamily="18" charset="0"/>
              </a:rPr>
              <a:t>Phân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tích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chức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năng</a:t>
            </a:r>
            <a:r>
              <a:rPr lang="en-US" sz="2400" dirty="0" smtClean="0">
                <a:solidFill>
                  <a:schemeClr val="tx1"/>
                </a:solidFill>
                <a:latin typeface="Times New Roman" pitchFamily="18" charset="0"/>
                <a:cs typeface="Times New Roman" pitchFamily="18" charset="0"/>
              </a:rPr>
              <a:t>(2/2)</a:t>
            </a:r>
            <a:endParaRPr lang="en-US" sz="2800" dirty="0" smtClean="0">
              <a:solidFill>
                <a:schemeClr val="tx1"/>
              </a:solidFill>
              <a:latin typeface="Times New Roman" pitchFamily="18" charset="0"/>
              <a:cs typeface="Times New Roman" pitchFamily="18" charset="0"/>
            </a:endParaRPr>
          </a:p>
          <a:p>
            <a:pPr marL="342900" indent="-342900">
              <a:lnSpc>
                <a:spcPct val="150000"/>
              </a:lnSpc>
              <a:buFont typeface="Arial" pitchFamily="34" charset="0"/>
              <a:buChar char="•"/>
            </a:pPr>
            <a:r>
              <a:rPr lang="en-US" sz="2400" dirty="0" err="1" smtClean="0">
                <a:solidFill>
                  <a:schemeClr val="bg1"/>
                </a:solidFill>
                <a:latin typeface="Times New Roman" pitchFamily="18" charset="0"/>
                <a:cs typeface="Times New Roman" pitchFamily="18" charset="0"/>
              </a:rPr>
              <a:t>Cung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cấp</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chức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năng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thêm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lịch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để</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người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dùng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có</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chính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xác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nhất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về</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ngày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hôm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đó</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tại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địa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điểm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đã</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đặt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lịch</a:t>
            </a:r>
            <a:r>
              <a:rPr lang="en-US" sz="2400" dirty="0" smtClean="0">
                <a:solidFill>
                  <a:schemeClr val="bg1"/>
                </a:solidFill>
                <a:latin typeface="Times New Roman" pitchFamily="18" charset="0"/>
                <a:cs typeface="Times New Roman" pitchFamily="18" charset="0"/>
              </a:rPr>
              <a:t>.</a:t>
            </a:r>
          </a:p>
          <a:p>
            <a:pPr marL="342900" indent="-342900">
              <a:buFont typeface="Arial" pitchFamily="34" charset="0"/>
              <a:buChar char="•"/>
            </a:pPr>
            <a:r>
              <a:rPr lang="en-US" sz="2400" dirty="0" err="1" smtClean="0">
                <a:solidFill>
                  <a:schemeClr val="bg1"/>
                </a:solidFill>
                <a:latin typeface="Times New Roman" pitchFamily="18" charset="0"/>
                <a:cs typeface="Times New Roman" pitchFamily="18" charset="0"/>
              </a:rPr>
              <a:t>Đưa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những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khuyên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về</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cách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ăn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mặc</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đồ</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dùng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dụng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cụ</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khi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ngoài</a:t>
            </a:r>
            <a:r>
              <a:rPr lang="en-US" sz="2400" dirty="0" smtClean="0">
                <a:solidFill>
                  <a:schemeClr val="bg1"/>
                </a:solidFill>
                <a:latin typeface="Times New Roman" pitchFamily="18" charset="0"/>
                <a:cs typeface="Times New Roman" pitchFamily="18" charset="0"/>
              </a:rPr>
              <a:t>.</a:t>
            </a:r>
          </a:p>
          <a:p>
            <a:pPr marL="342900" indent="-342900">
              <a:buFont typeface="Arial" pitchFamily="34" charset="0"/>
              <a:buChar char="•"/>
            </a:pPr>
            <a:r>
              <a:rPr lang="en-US" sz="2400" dirty="0" err="1" smtClean="0">
                <a:solidFill>
                  <a:schemeClr val="bg1"/>
                </a:solidFill>
                <a:latin typeface="Times New Roman" pitchFamily="18" charset="0"/>
                <a:cs typeface="Times New Roman" pitchFamily="18" charset="0"/>
              </a:rPr>
              <a:t>Xem</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thông</a:t>
            </a:r>
            <a:r>
              <a:rPr lang="en-US" sz="2400" dirty="0" smtClean="0">
                <a:solidFill>
                  <a:schemeClr val="bg1"/>
                </a:solidFill>
                <a:latin typeface="Times New Roman" pitchFamily="18" charset="0"/>
                <a:cs typeface="Times New Roman" pitchFamily="18" charset="0"/>
              </a:rPr>
              <a:t> tin </a:t>
            </a:r>
            <a:r>
              <a:rPr lang="en-US" sz="2400" dirty="0" err="1" smtClean="0">
                <a:solidFill>
                  <a:schemeClr val="bg1"/>
                </a:solidFill>
                <a:latin typeface="Times New Roman" pitchFamily="18" charset="0"/>
                <a:cs typeface="Times New Roman" pitchFamily="18" charset="0"/>
              </a:rPr>
              <a:t>thời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tiết</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mọi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nơi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trên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bản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đồ</a:t>
            </a:r>
            <a:endParaRPr lang="en-US" sz="2400" dirty="0" smtClean="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6</a:t>
            </a:fld>
            <a:endParaRPr lang="en-US"/>
          </a:p>
        </p:txBody>
      </p:sp>
    </p:spTree>
    <p:extLst>
      <p:ext uri="{BB962C8B-B14F-4D97-AF65-F5344CB8AC3E}">
        <p14:creationId xmlns:p14="http://schemas.microsoft.com/office/powerpoint/2010/main" val="150342100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a:t>
            </a:r>
            <a:r>
              <a:rPr lang="en-US" sz="2800" dirty="0" smtClean="0">
                <a:solidFill>
                  <a:schemeClr val="bg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Chi </a:t>
            </a:r>
            <a:r>
              <a:rPr lang="en-US" sz="2800" dirty="0" err="1" smtClean="0">
                <a:solidFill>
                  <a:schemeClr val="tx1"/>
                </a:solidFill>
                <a:latin typeface="Times New Roman" pitchFamily="18" charset="0"/>
                <a:cs typeface="Times New Roman" pitchFamily="18" charset="0"/>
              </a:rPr>
              <a:t>Tiết</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Sơ</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đồ</a:t>
            </a:r>
            <a:r>
              <a:rPr lang="en-US" sz="2400" dirty="0" smtClean="0">
                <a:solidFill>
                  <a:schemeClr val="bg1"/>
                </a:solidFill>
                <a:latin typeface="Times New Roman" pitchFamily="18" charset="0"/>
                <a:cs typeface="Times New Roman" pitchFamily="18" charset="0"/>
              </a:rPr>
              <a:t> Use Case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6841490" cy="4191000"/>
          </a:xfrm>
          <a:prstGeom prst="rect">
            <a:avLst/>
          </a:prstGeom>
          <a:noFill/>
          <a:ln>
            <a:noFill/>
          </a:ln>
        </p:spPr>
      </p:pic>
      <p:sp>
        <p:nvSpPr>
          <p:cNvPr id="5" name="Slide Number Placeholder 4"/>
          <p:cNvSpPr>
            <a:spLocks noGrp="1"/>
          </p:cNvSpPr>
          <p:nvPr>
            <p:ph type="sldNum" sz="quarter" idx="12"/>
          </p:nvPr>
        </p:nvSpPr>
        <p:spPr/>
        <p:txBody>
          <a:bodyPr/>
          <a:lstStyle/>
          <a:p>
            <a:fld id="{154FF4BE-FD5E-4494-BE37-C2E78C2E2F7B}" type="slidenum">
              <a:rPr lang="en-US" smtClean="0"/>
              <a:t>7</a:t>
            </a:fld>
            <a:endParaRPr lang="en-US"/>
          </a:p>
        </p:txBody>
      </p:sp>
    </p:spTree>
    <p:extLst>
      <p:ext uri="{BB962C8B-B14F-4D97-AF65-F5344CB8AC3E}">
        <p14:creationId xmlns:p14="http://schemas.microsoft.com/office/powerpoint/2010/main" val="28730740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a:t>
            </a:r>
            <a:r>
              <a:rPr lang="en-US" sz="2800" dirty="0" smtClean="0">
                <a:solidFill>
                  <a:schemeClr val="bg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Chi </a:t>
            </a:r>
            <a:r>
              <a:rPr lang="en-US" sz="2800" dirty="0" err="1" smtClean="0">
                <a:solidFill>
                  <a:schemeClr val="tx1"/>
                </a:solidFill>
                <a:latin typeface="Times New Roman" pitchFamily="18" charset="0"/>
                <a:cs typeface="Times New Roman" pitchFamily="18" charset="0"/>
              </a:rPr>
              <a:t>Tiết</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Biểu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đồ</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lớp</a:t>
            </a:r>
            <a:endParaRPr lang="en-US" sz="2400" dirty="0" smtClean="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6172200" cy="3810000"/>
          </a:xfrm>
          <a:prstGeom prst="rect">
            <a:avLst/>
          </a:prstGeom>
          <a:noFill/>
          <a:ln>
            <a:noFill/>
          </a:ln>
        </p:spPr>
      </p:pic>
      <p:sp>
        <p:nvSpPr>
          <p:cNvPr id="5" name="Slide Number Placeholder 4"/>
          <p:cNvSpPr>
            <a:spLocks noGrp="1"/>
          </p:cNvSpPr>
          <p:nvPr>
            <p:ph type="sldNum" sz="quarter" idx="12"/>
          </p:nvPr>
        </p:nvSpPr>
        <p:spPr/>
        <p:txBody>
          <a:bodyPr/>
          <a:lstStyle/>
          <a:p>
            <a:fld id="{154FF4BE-FD5E-4494-BE37-C2E78C2E2F7B}" type="slidenum">
              <a:rPr lang="en-US" smtClean="0"/>
              <a:t>8</a:t>
            </a:fld>
            <a:endParaRPr lang="en-US"/>
          </a:p>
        </p:txBody>
      </p:sp>
    </p:spTree>
    <p:extLst>
      <p:ext uri="{BB962C8B-B14F-4D97-AF65-F5344CB8AC3E}">
        <p14:creationId xmlns:p14="http://schemas.microsoft.com/office/powerpoint/2010/main" val="32540622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117180" cy="762000"/>
          </a:xfrm>
        </p:spPr>
        <p:txBody>
          <a:bodyPr/>
          <a:lstStyle/>
          <a:p>
            <a:pPr algn="ctr"/>
            <a:r>
              <a:rPr lang="en-US" sz="3600" dirty="0" smtClean="0">
                <a:latin typeface="Times New Roman" pitchFamily="18" charset="0"/>
                <a:cs typeface="Times New Roman" pitchFamily="18" charset="0"/>
              </a:rPr>
              <a:t>II. </a:t>
            </a:r>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7391400" cy="4495800"/>
          </a:xfrm>
        </p:spPr>
        <p:txBody>
          <a:bodyPr/>
          <a:lstStyle/>
          <a:p>
            <a:r>
              <a:rPr lang="en-US" sz="2800" dirty="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a:t>
            </a:r>
            <a:r>
              <a:rPr lang="en-US" sz="2800" dirty="0" smtClean="0">
                <a:solidFill>
                  <a:schemeClr val="bg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Chi </a:t>
            </a:r>
            <a:r>
              <a:rPr lang="en-US" sz="2800" dirty="0" err="1" smtClean="0">
                <a:solidFill>
                  <a:schemeClr val="tx1"/>
                </a:solidFill>
                <a:latin typeface="Times New Roman" pitchFamily="18" charset="0"/>
                <a:cs typeface="Times New Roman" pitchFamily="18" charset="0"/>
              </a:rPr>
              <a:t>Tiết</a:t>
            </a:r>
            <a:endParaRPr lang="en-US" sz="2800" dirty="0" smtClean="0">
              <a:solidFill>
                <a:schemeClr val="tx1"/>
              </a:solidFill>
              <a:latin typeface="Times New Roman" pitchFamily="18" charset="0"/>
              <a:cs typeface="Times New Roman" pitchFamily="18" charset="0"/>
            </a:endParaRPr>
          </a:p>
          <a:p>
            <a:pPr marL="342900" indent="-342900">
              <a:buFont typeface="Wingdings" pitchFamily="2" charset="2"/>
              <a:buChar char="v"/>
            </a:pPr>
            <a:r>
              <a:rPr lang="en-US" sz="2400" dirty="0" err="1" smtClean="0">
                <a:solidFill>
                  <a:schemeClr val="bg1"/>
                </a:solidFill>
                <a:latin typeface="Times New Roman" pitchFamily="18" charset="0"/>
                <a:cs typeface="Times New Roman" pitchFamily="18" charset="0"/>
              </a:rPr>
              <a:t>Biểu</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đồ</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tuần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tự</a:t>
            </a:r>
            <a:endParaRPr lang="en-US" sz="2400" dirty="0" smtClean="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a:p>
            <a:endParaRPr lang="en-US" sz="2400" dirty="0" smtClean="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54FF4BE-FD5E-4494-BE37-C2E78C2E2F7B}" type="slidenum">
              <a:rPr lang="en-US" smtClean="0"/>
              <a:t>9</a:t>
            </a:fld>
            <a:endParaRPr lang="en-US"/>
          </a:p>
        </p:txBody>
      </p:sp>
    </p:spTree>
    <p:extLst>
      <p:ext uri="{BB962C8B-B14F-4D97-AF65-F5344CB8AC3E}">
        <p14:creationId xmlns:p14="http://schemas.microsoft.com/office/powerpoint/2010/main" val="106881371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298</TotalTime>
  <Words>770</Words>
  <Application>Microsoft Office PowerPoint</Application>
  <PresentationFormat>On-screen Show (4:3)</PresentationFormat>
  <Paragraphs>132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Winter</vt:lpstr>
      <vt:lpstr>Báo cáo bài tập lớn Phát triển ứng dụng cho các thiết bị di động Đề tài: Ứng dụng dự báo thời tiết</vt:lpstr>
      <vt:lpstr>Nội dung</vt:lpstr>
      <vt:lpstr>I. Phân tích yêu cầu</vt:lpstr>
      <vt:lpstr>I. Phân tích yêu cầu</vt:lpstr>
      <vt:lpstr>II. Phân tích thiết kế</vt:lpstr>
      <vt:lpstr>II. Phân tích thiết kế</vt:lpstr>
      <vt:lpstr>II. Phân tích thiết kế</vt:lpstr>
      <vt:lpstr>II. Phân tích thiết kế</vt:lpstr>
      <vt:lpstr>II. Phân tích thiết kế</vt:lpstr>
      <vt:lpstr>PowerPoint Presentation</vt:lpstr>
      <vt:lpstr>III. Xây dựng hệ thống</vt:lpstr>
      <vt:lpstr>PowerPoint Presentation</vt:lpstr>
      <vt:lpstr>PowerPoint Presentation</vt:lpstr>
      <vt:lpstr>PowerPoint Presentation</vt:lpstr>
      <vt:lpstr>PowerPoint Presentation</vt:lpstr>
      <vt:lpstr>III. Xây dựng hệ thống</vt:lpstr>
      <vt:lpstr>III. Xây dựng hệ thống</vt:lpstr>
      <vt:lpstr>III. Xây dựng hệ thống</vt:lpstr>
      <vt:lpstr>III. Xây dựng hệ thống</vt:lpstr>
      <vt:lpstr>III. Xây dựng hệ thống</vt:lpstr>
      <vt:lpstr>PowerPoint Presentation</vt:lpstr>
      <vt:lpstr>PowerPoint Presentation</vt:lpstr>
      <vt:lpstr>PowerPoint Presentation</vt:lpstr>
      <vt:lpstr>PowerPoint Presentation</vt:lpstr>
      <vt:lpstr>PowerPoint Presentation</vt:lpstr>
      <vt:lpstr>IV. Kết Luận</vt:lpstr>
      <vt:lpstr>Cảm ơn thầy và các bạn đã lắng nghe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Dell</dc:creator>
  <cp:lastModifiedBy>Dell</cp:lastModifiedBy>
  <cp:revision>66</cp:revision>
  <dcterms:created xsi:type="dcterms:W3CDTF">2019-05-01T13:17:03Z</dcterms:created>
  <dcterms:modified xsi:type="dcterms:W3CDTF">2019-05-09T00:22:03Z</dcterms:modified>
</cp:coreProperties>
</file>