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2"/>
  </p:notesMasterIdLst>
  <p:sldIdLst>
    <p:sldId id="256" r:id="rId2"/>
    <p:sldId id="258" r:id="rId3"/>
    <p:sldId id="266" r:id="rId4"/>
    <p:sldId id="260" r:id="rId5"/>
    <p:sldId id="312" r:id="rId6"/>
    <p:sldId id="313" r:id="rId7"/>
    <p:sldId id="314" r:id="rId8"/>
    <p:sldId id="315" r:id="rId9"/>
    <p:sldId id="318" r:id="rId10"/>
    <p:sldId id="319" r:id="rId11"/>
    <p:sldId id="320" r:id="rId12"/>
    <p:sldId id="321" r:id="rId13"/>
    <p:sldId id="322" r:id="rId14"/>
    <p:sldId id="323" r:id="rId15"/>
    <p:sldId id="316" r:id="rId16"/>
    <p:sldId id="262" r:id="rId17"/>
    <p:sldId id="325" r:id="rId18"/>
    <p:sldId id="324" r:id="rId19"/>
    <p:sldId id="317" r:id="rId20"/>
    <p:sldId id="265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Lancelot" panose="020B0604020202020204" charset="0"/>
      <p:regular r:id="rId27"/>
    </p:embeddedFont>
    <p:embeddedFont>
      <p:font typeface="Nunito" panose="020B0604020202020204" charset="0"/>
      <p:regular r:id="rId28"/>
      <p:bold r:id="rId29"/>
      <p:italic r:id="rId30"/>
      <p:boldItalic r:id="rId31"/>
    </p:embeddedFont>
    <p:embeddedFont>
      <p:font typeface="Roboto" panose="020B0604020202020204" charset="0"/>
      <p:regular r:id="rId32"/>
      <p:bold r:id="rId33"/>
      <p:italic r:id="rId34"/>
      <p:boldItalic r:id="rId35"/>
    </p:embeddedFont>
    <p:embeddedFont>
      <p:font typeface="Roboto Condensed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0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EDE6A5-A8CA-4B72-99B1-A98718075AA0}">
  <a:tblStyle styleId="{FCEDE6A5-A8CA-4B72-99B1-A98718075A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3eef302b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3eef302b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424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3eef302b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3eef302b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34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3eef302b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3eef302b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215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3eef302b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3eef302b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193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3eef302b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3eef302b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113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6a9268d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06a9268d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73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cfd4f4bf8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cfd4f4bf8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cfd4f4bf8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cfd4f4bf8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254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cfd4f4bf8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cfd4f4bf8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1644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6a9268d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06a9268d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793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057dcc8c0a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057dcc8c0a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6a9268d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06a9268d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3eef302b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3eef302b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3eef302b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3eef302b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786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3eef302b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3eef302b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888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3eef302b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3eef302b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665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6a9268d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06a9268d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8404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3eef302b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3eef302b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774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331300"/>
            <a:ext cx="9144000" cy="4480900"/>
            <a:chOff x="0" y="331300"/>
            <a:chExt cx="9144000" cy="44809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0" y="3313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0" y="4812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4375" y="1193224"/>
            <a:ext cx="4775700" cy="21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63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4375" y="3540487"/>
            <a:ext cx="4775700" cy="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518100" y="1558758"/>
            <a:ext cx="8107800" cy="31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14375" y="514350"/>
            <a:ext cx="7715100" cy="5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4" name="Google Shape;24;p4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5;p4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5461125" y="2065175"/>
            <a:ext cx="2968500" cy="61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5461125" y="2742750"/>
            <a:ext cx="2968500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44" name="Google Shape;44;p7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7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7"/>
          <p:cNvSpPr>
            <a:spLocks noGrp="1"/>
          </p:cNvSpPr>
          <p:nvPr>
            <p:ph type="pic" idx="2"/>
          </p:nvPr>
        </p:nvSpPr>
        <p:spPr>
          <a:xfrm>
            <a:off x="1019175" y="1210894"/>
            <a:ext cx="2777100" cy="2721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1491150" y="1647450"/>
            <a:ext cx="6161700" cy="18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49" name="Google Shape;49;p8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8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3748353" y="1523194"/>
            <a:ext cx="21945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3749800" y="1811438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2"/>
          </p:nvPr>
        </p:nvSpPr>
        <p:spPr>
          <a:xfrm>
            <a:off x="6235125" y="1523194"/>
            <a:ext cx="21945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3"/>
          </p:nvPr>
        </p:nvSpPr>
        <p:spPr>
          <a:xfrm>
            <a:off x="6235123" y="1811438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4"/>
          </p:nvPr>
        </p:nvSpPr>
        <p:spPr>
          <a:xfrm>
            <a:off x="3749799" y="3208144"/>
            <a:ext cx="21945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5"/>
          </p:nvPr>
        </p:nvSpPr>
        <p:spPr>
          <a:xfrm>
            <a:off x="3749800" y="3496388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6"/>
          </p:nvPr>
        </p:nvSpPr>
        <p:spPr>
          <a:xfrm>
            <a:off x="6235125" y="3208144"/>
            <a:ext cx="21945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7"/>
          </p:nvPr>
        </p:nvSpPr>
        <p:spPr>
          <a:xfrm>
            <a:off x="6235123" y="3496388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8"/>
          </p:nvPr>
        </p:nvSpPr>
        <p:spPr>
          <a:xfrm>
            <a:off x="714375" y="514354"/>
            <a:ext cx="2577900" cy="13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9" hasCustomPrompt="1"/>
          </p:nvPr>
        </p:nvSpPr>
        <p:spPr>
          <a:xfrm>
            <a:off x="3748353" y="905512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3" hasCustomPrompt="1"/>
          </p:nvPr>
        </p:nvSpPr>
        <p:spPr>
          <a:xfrm>
            <a:off x="6235128" y="905512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4" hasCustomPrompt="1"/>
          </p:nvPr>
        </p:nvSpPr>
        <p:spPr>
          <a:xfrm>
            <a:off x="3748353" y="2587144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5" hasCustomPrompt="1"/>
          </p:nvPr>
        </p:nvSpPr>
        <p:spPr>
          <a:xfrm>
            <a:off x="6235128" y="2587144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cxnSp>
        <p:nvCxnSpPr>
          <p:cNvPr id="84" name="Google Shape;84;p13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3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2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subTitle" idx="1"/>
          </p:nvPr>
        </p:nvSpPr>
        <p:spPr>
          <a:xfrm>
            <a:off x="4596860" y="1883603"/>
            <a:ext cx="3832800" cy="20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4596850" y="1225300"/>
            <a:ext cx="38328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02" name="Google Shape;102;p16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" name="Google Shape;104;p16"/>
          <p:cNvSpPr>
            <a:spLocks noGrp="1"/>
          </p:cNvSpPr>
          <p:nvPr>
            <p:ph type="pic" idx="2"/>
          </p:nvPr>
        </p:nvSpPr>
        <p:spPr>
          <a:xfrm>
            <a:off x="1019175" y="1210894"/>
            <a:ext cx="2777100" cy="2721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911760" y="1813453"/>
            <a:ext cx="20118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ubTitle" idx="1"/>
          </p:nvPr>
        </p:nvSpPr>
        <p:spPr>
          <a:xfrm>
            <a:off x="911752" y="2100951"/>
            <a:ext cx="20118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title" idx="2"/>
          </p:nvPr>
        </p:nvSpPr>
        <p:spPr>
          <a:xfrm>
            <a:off x="3566101" y="1813453"/>
            <a:ext cx="20118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subTitle" idx="3"/>
          </p:nvPr>
        </p:nvSpPr>
        <p:spPr>
          <a:xfrm>
            <a:off x="3566099" y="2100951"/>
            <a:ext cx="20118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title" idx="4"/>
          </p:nvPr>
        </p:nvSpPr>
        <p:spPr>
          <a:xfrm>
            <a:off x="911760" y="3152978"/>
            <a:ext cx="20118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subTitle" idx="5"/>
          </p:nvPr>
        </p:nvSpPr>
        <p:spPr>
          <a:xfrm>
            <a:off x="911752" y="3440476"/>
            <a:ext cx="20118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title" idx="6"/>
          </p:nvPr>
        </p:nvSpPr>
        <p:spPr>
          <a:xfrm>
            <a:off x="3566101" y="3152978"/>
            <a:ext cx="20118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subTitle" idx="7"/>
          </p:nvPr>
        </p:nvSpPr>
        <p:spPr>
          <a:xfrm>
            <a:off x="3566101" y="3440476"/>
            <a:ext cx="20118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title" idx="8"/>
          </p:nvPr>
        </p:nvSpPr>
        <p:spPr>
          <a:xfrm>
            <a:off x="6220444" y="1813453"/>
            <a:ext cx="20118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subTitle" idx="9"/>
          </p:nvPr>
        </p:nvSpPr>
        <p:spPr>
          <a:xfrm>
            <a:off x="6220448" y="2100951"/>
            <a:ext cx="20118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title" idx="13"/>
          </p:nvPr>
        </p:nvSpPr>
        <p:spPr>
          <a:xfrm>
            <a:off x="6220444" y="3152978"/>
            <a:ext cx="20118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subTitle" idx="14"/>
          </p:nvPr>
        </p:nvSpPr>
        <p:spPr>
          <a:xfrm>
            <a:off x="6220448" y="3440476"/>
            <a:ext cx="20118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title" idx="15"/>
          </p:nvPr>
        </p:nvSpPr>
        <p:spPr>
          <a:xfrm>
            <a:off x="897000" y="514350"/>
            <a:ext cx="73500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70" name="Google Shape;170;p23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23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2" name="Google Shape;172;p23"/>
          <p:cNvGrpSpPr/>
          <p:nvPr/>
        </p:nvGrpSpPr>
        <p:grpSpPr>
          <a:xfrm flipH="1">
            <a:off x="317099" y="1138805"/>
            <a:ext cx="397281" cy="428418"/>
            <a:chOff x="1271525" y="4920325"/>
            <a:chExt cx="655039" cy="706378"/>
          </a:xfrm>
        </p:grpSpPr>
        <p:sp>
          <p:nvSpPr>
            <p:cNvPr id="173" name="Google Shape;173;p23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26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26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8050" y="51434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805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  <p:sldLayoutId id="2147483659" r:id="rId6"/>
    <p:sldLayoutId id="2147483662" r:id="rId7"/>
    <p:sldLayoutId id="2147483669" r:id="rId8"/>
    <p:sldLayoutId id="2147483672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>
            <a:spLocks noGrp="1"/>
          </p:cNvSpPr>
          <p:nvPr>
            <p:ph type="ctrTitle"/>
          </p:nvPr>
        </p:nvSpPr>
        <p:spPr>
          <a:xfrm>
            <a:off x="939027" y="1506303"/>
            <a:ext cx="4775700" cy="12612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/>
              <a:t>XÂY DỰNG TRANG WEB BLOG CÁ NHÂN</a:t>
            </a:r>
            <a:endParaRPr sz="3800" dirty="0"/>
          </a:p>
        </p:txBody>
      </p:sp>
      <p:grpSp>
        <p:nvGrpSpPr>
          <p:cNvPr id="209" name="Google Shape;209;p31"/>
          <p:cNvGrpSpPr/>
          <p:nvPr/>
        </p:nvGrpSpPr>
        <p:grpSpPr>
          <a:xfrm>
            <a:off x="5943540" y="1410001"/>
            <a:ext cx="2437059" cy="2950269"/>
            <a:chOff x="5216629" y="1454784"/>
            <a:chExt cx="3261589" cy="3948432"/>
          </a:xfrm>
        </p:grpSpPr>
        <p:sp>
          <p:nvSpPr>
            <p:cNvPr id="210" name="Google Shape;210;p31"/>
            <p:cNvSpPr/>
            <p:nvPr/>
          </p:nvSpPr>
          <p:spPr>
            <a:xfrm>
              <a:off x="5665463" y="1455858"/>
              <a:ext cx="2222345" cy="3947358"/>
            </a:xfrm>
            <a:custGeom>
              <a:avLst/>
              <a:gdLst/>
              <a:ahLst/>
              <a:cxnLst/>
              <a:rect l="l" t="t" r="r" b="b"/>
              <a:pathLst>
                <a:path w="62068" h="110246" extrusionOk="0">
                  <a:moveTo>
                    <a:pt x="53430" y="1"/>
                  </a:moveTo>
                  <a:cubicBezTo>
                    <a:pt x="53412" y="1"/>
                    <a:pt x="53393" y="1"/>
                    <a:pt x="53375" y="1"/>
                  </a:cubicBezTo>
                  <a:lnTo>
                    <a:pt x="8693" y="62"/>
                  </a:lnTo>
                  <a:cubicBezTo>
                    <a:pt x="3921" y="62"/>
                    <a:pt x="0" y="3983"/>
                    <a:pt x="0" y="8755"/>
                  </a:cubicBezTo>
                  <a:lnTo>
                    <a:pt x="152" y="101735"/>
                  </a:lnTo>
                  <a:cubicBezTo>
                    <a:pt x="152" y="106416"/>
                    <a:pt x="4043" y="110246"/>
                    <a:pt x="8784" y="110246"/>
                  </a:cubicBezTo>
                  <a:lnTo>
                    <a:pt x="52949" y="110185"/>
                  </a:lnTo>
                  <a:cubicBezTo>
                    <a:pt x="57691" y="110185"/>
                    <a:pt x="61582" y="106324"/>
                    <a:pt x="61612" y="101644"/>
                  </a:cubicBezTo>
                  <a:lnTo>
                    <a:pt x="62038" y="8663"/>
                  </a:lnTo>
                  <a:cubicBezTo>
                    <a:pt x="62068" y="3910"/>
                    <a:pt x="58177" y="1"/>
                    <a:pt x="53430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5665463" y="1455858"/>
              <a:ext cx="2222345" cy="3947358"/>
            </a:xfrm>
            <a:custGeom>
              <a:avLst/>
              <a:gdLst/>
              <a:ahLst/>
              <a:cxnLst/>
              <a:rect l="l" t="t" r="r" b="b"/>
              <a:pathLst>
                <a:path w="62068" h="110246" extrusionOk="0">
                  <a:moveTo>
                    <a:pt x="53430" y="1"/>
                  </a:moveTo>
                  <a:cubicBezTo>
                    <a:pt x="53412" y="1"/>
                    <a:pt x="53393" y="1"/>
                    <a:pt x="53375" y="1"/>
                  </a:cubicBezTo>
                  <a:lnTo>
                    <a:pt x="8693" y="62"/>
                  </a:lnTo>
                  <a:cubicBezTo>
                    <a:pt x="3921" y="62"/>
                    <a:pt x="0" y="3983"/>
                    <a:pt x="0" y="8755"/>
                  </a:cubicBezTo>
                  <a:lnTo>
                    <a:pt x="152" y="101735"/>
                  </a:lnTo>
                  <a:cubicBezTo>
                    <a:pt x="152" y="106416"/>
                    <a:pt x="4043" y="110246"/>
                    <a:pt x="8784" y="110246"/>
                  </a:cubicBezTo>
                  <a:lnTo>
                    <a:pt x="52949" y="110185"/>
                  </a:lnTo>
                  <a:cubicBezTo>
                    <a:pt x="57691" y="110185"/>
                    <a:pt x="61582" y="106324"/>
                    <a:pt x="61612" y="101644"/>
                  </a:cubicBezTo>
                  <a:lnTo>
                    <a:pt x="62038" y="8663"/>
                  </a:lnTo>
                  <a:cubicBezTo>
                    <a:pt x="62068" y="3910"/>
                    <a:pt x="58177" y="1"/>
                    <a:pt x="5343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ECECEC"/>
                </a:gs>
              </a:gsLst>
              <a:lin ang="2698631" scaled="0"/>
            </a:gradFill>
            <a:ln>
              <a:noFill/>
            </a:ln>
            <a:effectLst>
              <a:outerShdw blurRad="85725" dist="95250" dir="2820000" algn="bl" rotWithShape="0">
                <a:srgbClr val="CCCCCC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5665463" y="1454784"/>
              <a:ext cx="2222381" cy="3948432"/>
            </a:xfrm>
            <a:custGeom>
              <a:avLst/>
              <a:gdLst/>
              <a:ahLst/>
              <a:cxnLst/>
              <a:rect l="l" t="t" r="r" b="b"/>
              <a:pathLst>
                <a:path w="62069" h="110276" fill="none" extrusionOk="0">
                  <a:moveTo>
                    <a:pt x="52949" y="110215"/>
                  </a:moveTo>
                  <a:lnTo>
                    <a:pt x="8784" y="110276"/>
                  </a:lnTo>
                  <a:cubicBezTo>
                    <a:pt x="4043" y="110276"/>
                    <a:pt x="152" y="106446"/>
                    <a:pt x="152" y="101765"/>
                  </a:cubicBezTo>
                  <a:lnTo>
                    <a:pt x="0" y="8785"/>
                  </a:lnTo>
                  <a:cubicBezTo>
                    <a:pt x="0" y="4013"/>
                    <a:pt x="3921" y="92"/>
                    <a:pt x="8693" y="92"/>
                  </a:cubicBezTo>
                  <a:lnTo>
                    <a:pt x="53375" y="31"/>
                  </a:lnTo>
                  <a:cubicBezTo>
                    <a:pt x="58147" y="0"/>
                    <a:pt x="62068" y="3921"/>
                    <a:pt x="62038" y="8693"/>
                  </a:cubicBezTo>
                  <a:lnTo>
                    <a:pt x="61612" y="101674"/>
                  </a:lnTo>
                  <a:cubicBezTo>
                    <a:pt x="61582" y="106354"/>
                    <a:pt x="57691" y="110215"/>
                    <a:pt x="52949" y="110215"/>
                  </a:cubicBezTo>
                  <a:close/>
                </a:path>
              </a:pathLst>
            </a:custGeom>
            <a:noFill/>
            <a:ln w="2275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6111671" y="2953418"/>
              <a:ext cx="612767" cy="709583"/>
            </a:xfrm>
            <a:custGeom>
              <a:avLst/>
              <a:gdLst/>
              <a:ahLst/>
              <a:cxnLst/>
              <a:rect l="l" t="t" r="r" b="b"/>
              <a:pathLst>
                <a:path w="17114" h="19818" fill="none" extrusionOk="0">
                  <a:moveTo>
                    <a:pt x="8602" y="16839"/>
                  </a:moveTo>
                  <a:cubicBezTo>
                    <a:pt x="11794" y="16839"/>
                    <a:pt x="13800" y="14864"/>
                    <a:pt x="13800" y="11520"/>
                  </a:cubicBezTo>
                  <a:lnTo>
                    <a:pt x="13800" y="0"/>
                  </a:lnTo>
                  <a:lnTo>
                    <a:pt x="17113" y="0"/>
                  </a:lnTo>
                  <a:lnTo>
                    <a:pt x="17113" y="11520"/>
                  </a:lnTo>
                  <a:cubicBezTo>
                    <a:pt x="17113" y="16687"/>
                    <a:pt x="13891" y="19818"/>
                    <a:pt x="8572" y="19818"/>
                  </a:cubicBezTo>
                  <a:cubicBezTo>
                    <a:pt x="3253" y="19818"/>
                    <a:pt x="0" y="16687"/>
                    <a:pt x="0" y="11520"/>
                  </a:cubicBezTo>
                  <a:lnTo>
                    <a:pt x="0" y="0"/>
                  </a:lnTo>
                  <a:lnTo>
                    <a:pt x="3313" y="0"/>
                  </a:lnTo>
                  <a:lnTo>
                    <a:pt x="3313" y="11520"/>
                  </a:lnTo>
                  <a:cubicBezTo>
                    <a:pt x="3313" y="14833"/>
                    <a:pt x="5350" y="16839"/>
                    <a:pt x="8602" y="16839"/>
                  </a:cubicBezTo>
                  <a:close/>
                </a:path>
              </a:pathLst>
            </a:custGeom>
            <a:noFill/>
            <a:ln w="9525" cap="rnd" cmpd="sng">
              <a:solidFill>
                <a:srgbClr val="B24E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6791867" y="2953418"/>
              <a:ext cx="660638" cy="705251"/>
            </a:xfrm>
            <a:custGeom>
              <a:avLst/>
              <a:gdLst/>
              <a:ahLst/>
              <a:cxnLst/>
              <a:rect l="l" t="t" r="r" b="b"/>
              <a:pathLst>
                <a:path w="18451" h="19697" fill="none" extrusionOk="0">
                  <a:moveTo>
                    <a:pt x="4347" y="0"/>
                  </a:moveTo>
                  <a:lnTo>
                    <a:pt x="9150" y="6839"/>
                  </a:lnTo>
                  <a:lnTo>
                    <a:pt x="14013" y="0"/>
                  </a:lnTo>
                  <a:lnTo>
                    <a:pt x="17873" y="0"/>
                  </a:lnTo>
                  <a:lnTo>
                    <a:pt x="11277" y="9453"/>
                  </a:lnTo>
                  <a:lnTo>
                    <a:pt x="18451" y="19696"/>
                  </a:lnTo>
                  <a:lnTo>
                    <a:pt x="14469" y="19696"/>
                  </a:lnTo>
                  <a:lnTo>
                    <a:pt x="9150" y="12249"/>
                  </a:lnTo>
                  <a:lnTo>
                    <a:pt x="3861" y="19696"/>
                  </a:lnTo>
                  <a:lnTo>
                    <a:pt x="1" y="19696"/>
                  </a:lnTo>
                  <a:lnTo>
                    <a:pt x="7174" y="9605"/>
                  </a:lnTo>
                  <a:lnTo>
                    <a:pt x="487" y="0"/>
                  </a:lnTo>
                  <a:close/>
                </a:path>
              </a:pathLst>
            </a:custGeom>
            <a:noFill/>
            <a:ln w="9525" cap="rnd" cmpd="sng">
              <a:solidFill>
                <a:srgbClr val="B24E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5765575" y="1550563"/>
              <a:ext cx="2022123" cy="3743807"/>
            </a:xfrm>
            <a:custGeom>
              <a:avLst/>
              <a:gdLst/>
              <a:ahLst/>
              <a:cxnLst/>
              <a:rect l="l" t="t" r="r" b="b"/>
              <a:pathLst>
                <a:path w="56476" h="104561" fill="none" extrusionOk="0">
                  <a:moveTo>
                    <a:pt x="48178" y="104500"/>
                  </a:moveTo>
                  <a:lnTo>
                    <a:pt x="7964" y="104561"/>
                  </a:lnTo>
                  <a:cubicBezTo>
                    <a:pt x="3678" y="104561"/>
                    <a:pt x="122" y="101065"/>
                    <a:pt x="122" y="96810"/>
                  </a:cubicBezTo>
                  <a:lnTo>
                    <a:pt x="0" y="7994"/>
                  </a:lnTo>
                  <a:cubicBezTo>
                    <a:pt x="0" y="3648"/>
                    <a:pt x="3557" y="91"/>
                    <a:pt x="7903" y="61"/>
                  </a:cubicBezTo>
                  <a:lnTo>
                    <a:pt x="48573" y="0"/>
                  </a:lnTo>
                  <a:cubicBezTo>
                    <a:pt x="52919" y="0"/>
                    <a:pt x="56476" y="3556"/>
                    <a:pt x="56476" y="7933"/>
                  </a:cubicBezTo>
                  <a:lnTo>
                    <a:pt x="56050" y="96719"/>
                  </a:lnTo>
                  <a:cubicBezTo>
                    <a:pt x="56050" y="101005"/>
                    <a:pt x="52494" y="104500"/>
                    <a:pt x="48178" y="104500"/>
                  </a:cubicBezTo>
                  <a:close/>
                </a:path>
              </a:pathLst>
            </a:custGeom>
            <a:noFill/>
            <a:ln w="9525" cap="rnd" cmpd="sng">
              <a:solidFill>
                <a:srgbClr val="B24E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5923370" y="1737754"/>
              <a:ext cx="240574" cy="239464"/>
            </a:xfrm>
            <a:custGeom>
              <a:avLst/>
              <a:gdLst/>
              <a:ahLst/>
              <a:cxnLst/>
              <a:rect l="l" t="t" r="r" b="b"/>
              <a:pathLst>
                <a:path w="6719" h="6688" extrusionOk="0">
                  <a:moveTo>
                    <a:pt x="1034" y="0"/>
                  </a:moveTo>
                  <a:cubicBezTo>
                    <a:pt x="457" y="0"/>
                    <a:pt x="1" y="456"/>
                    <a:pt x="1" y="1034"/>
                  </a:cubicBezTo>
                  <a:lnTo>
                    <a:pt x="1" y="5684"/>
                  </a:lnTo>
                  <a:cubicBezTo>
                    <a:pt x="1" y="6231"/>
                    <a:pt x="457" y="6687"/>
                    <a:pt x="1034" y="6687"/>
                  </a:cubicBezTo>
                  <a:lnTo>
                    <a:pt x="5685" y="6687"/>
                  </a:lnTo>
                  <a:cubicBezTo>
                    <a:pt x="6262" y="6687"/>
                    <a:pt x="6718" y="6231"/>
                    <a:pt x="6718" y="5684"/>
                  </a:cubicBezTo>
                  <a:lnTo>
                    <a:pt x="6718" y="1034"/>
                  </a:lnTo>
                  <a:cubicBezTo>
                    <a:pt x="6718" y="456"/>
                    <a:pt x="6262" y="0"/>
                    <a:pt x="5685" y="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5923370" y="1737754"/>
              <a:ext cx="240574" cy="239464"/>
            </a:xfrm>
            <a:custGeom>
              <a:avLst/>
              <a:gdLst/>
              <a:ahLst/>
              <a:cxnLst/>
              <a:rect l="l" t="t" r="r" b="b"/>
              <a:pathLst>
                <a:path w="6719" h="6688" extrusionOk="0">
                  <a:moveTo>
                    <a:pt x="1034" y="0"/>
                  </a:moveTo>
                  <a:cubicBezTo>
                    <a:pt x="457" y="0"/>
                    <a:pt x="1" y="456"/>
                    <a:pt x="1" y="1034"/>
                  </a:cubicBezTo>
                  <a:lnTo>
                    <a:pt x="1" y="5684"/>
                  </a:lnTo>
                  <a:cubicBezTo>
                    <a:pt x="1" y="6231"/>
                    <a:pt x="457" y="6687"/>
                    <a:pt x="1034" y="6687"/>
                  </a:cubicBezTo>
                  <a:lnTo>
                    <a:pt x="5685" y="6687"/>
                  </a:lnTo>
                  <a:cubicBezTo>
                    <a:pt x="6262" y="6687"/>
                    <a:pt x="6718" y="6231"/>
                    <a:pt x="6718" y="5684"/>
                  </a:cubicBezTo>
                  <a:lnTo>
                    <a:pt x="6718" y="1034"/>
                  </a:lnTo>
                  <a:cubicBezTo>
                    <a:pt x="6718" y="456"/>
                    <a:pt x="6262" y="0"/>
                    <a:pt x="5685" y="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5985420" y="1811764"/>
              <a:ext cx="118658" cy="111031"/>
            </a:xfrm>
            <a:custGeom>
              <a:avLst/>
              <a:gdLst/>
              <a:ahLst/>
              <a:cxnLst/>
              <a:rect l="l" t="t" r="r" b="b"/>
              <a:pathLst>
                <a:path w="3314" h="3101" fill="none" extrusionOk="0">
                  <a:moveTo>
                    <a:pt x="2371" y="0"/>
                  </a:moveTo>
                  <a:cubicBezTo>
                    <a:pt x="2918" y="274"/>
                    <a:pt x="3314" y="882"/>
                    <a:pt x="3253" y="1550"/>
                  </a:cubicBezTo>
                  <a:cubicBezTo>
                    <a:pt x="3222" y="2432"/>
                    <a:pt x="2462" y="3100"/>
                    <a:pt x="1581" y="3040"/>
                  </a:cubicBezTo>
                  <a:cubicBezTo>
                    <a:pt x="699" y="3009"/>
                    <a:pt x="0" y="2249"/>
                    <a:pt x="61" y="1368"/>
                  </a:cubicBezTo>
                  <a:cubicBezTo>
                    <a:pt x="92" y="790"/>
                    <a:pt x="426" y="274"/>
                    <a:pt x="912" y="31"/>
                  </a:cubicBez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1"/>
            <p:cNvSpPr/>
            <p:nvPr/>
          </p:nvSpPr>
          <p:spPr>
            <a:xfrm>
              <a:off x="6044177" y="1776925"/>
              <a:ext cx="36" cy="71861"/>
            </a:xfrm>
            <a:custGeom>
              <a:avLst/>
              <a:gdLst/>
              <a:ahLst/>
              <a:cxnLst/>
              <a:rect l="l" t="t" r="r" b="b"/>
              <a:pathLst>
                <a:path w="1" h="2007" fill="none" extrusionOk="0">
                  <a:moveTo>
                    <a:pt x="1" y="2007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1"/>
            <p:cNvSpPr/>
            <p:nvPr/>
          </p:nvSpPr>
          <p:spPr>
            <a:xfrm>
              <a:off x="7604918" y="1878384"/>
              <a:ext cx="873300" cy="87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24EBE"/>
                </a:gs>
                <a:gs pos="89000">
                  <a:srgbClr val="01539D"/>
                </a:gs>
                <a:gs pos="100000">
                  <a:srgbClr val="5C3DA4"/>
                </a:gs>
              </a:gsLst>
              <a:lin ang="8100019" scaled="0"/>
            </a:gra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1"/>
            <p:cNvSpPr/>
            <p:nvPr/>
          </p:nvSpPr>
          <p:spPr>
            <a:xfrm>
              <a:off x="5216629" y="4186232"/>
              <a:ext cx="873300" cy="87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24EBE"/>
                </a:gs>
                <a:gs pos="89000">
                  <a:srgbClr val="01539D"/>
                </a:gs>
                <a:gs pos="100000">
                  <a:srgbClr val="5C3DA4"/>
                </a:gs>
              </a:gsLst>
              <a:lin ang="8100019" scaled="0"/>
            </a:gra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" name="Google Shape;222;p31"/>
            <p:cNvGrpSpPr/>
            <p:nvPr/>
          </p:nvGrpSpPr>
          <p:grpSpPr>
            <a:xfrm>
              <a:off x="7769832" y="2041875"/>
              <a:ext cx="543445" cy="546310"/>
              <a:chOff x="6069423" y="2891892"/>
              <a:chExt cx="362321" cy="364231"/>
            </a:xfrm>
          </p:grpSpPr>
          <p:sp>
            <p:nvSpPr>
              <p:cNvPr id="223" name="Google Shape;223;p31"/>
              <p:cNvSpPr/>
              <p:nvPr/>
            </p:nvSpPr>
            <p:spPr>
              <a:xfrm>
                <a:off x="6069423" y="2891892"/>
                <a:ext cx="278958" cy="278958"/>
              </a:xfrm>
              <a:custGeom>
                <a:avLst/>
                <a:gdLst/>
                <a:ahLst/>
                <a:cxnLst/>
                <a:rect l="l" t="t" r="r" b="b"/>
                <a:pathLst>
                  <a:path w="8764" h="8764" extrusionOk="0">
                    <a:moveTo>
                      <a:pt x="4120" y="1"/>
                    </a:moveTo>
                    <a:cubicBezTo>
                      <a:pt x="3858" y="1"/>
                      <a:pt x="3632" y="203"/>
                      <a:pt x="3572" y="453"/>
                    </a:cubicBezTo>
                    <a:lnTo>
                      <a:pt x="3406" y="1299"/>
                    </a:lnTo>
                    <a:cubicBezTo>
                      <a:pt x="3227" y="1358"/>
                      <a:pt x="3060" y="1418"/>
                      <a:pt x="2906" y="1513"/>
                    </a:cubicBezTo>
                    <a:lnTo>
                      <a:pt x="2191" y="1037"/>
                    </a:lnTo>
                    <a:cubicBezTo>
                      <a:pt x="2096" y="971"/>
                      <a:pt x="1987" y="940"/>
                      <a:pt x="1879" y="940"/>
                    </a:cubicBezTo>
                    <a:cubicBezTo>
                      <a:pt x="1732" y="940"/>
                      <a:pt x="1587" y="998"/>
                      <a:pt x="1477" y="1108"/>
                    </a:cubicBezTo>
                    <a:lnTo>
                      <a:pt x="1096" y="1477"/>
                    </a:lnTo>
                    <a:cubicBezTo>
                      <a:pt x="905" y="1668"/>
                      <a:pt x="882" y="1965"/>
                      <a:pt x="1024" y="2191"/>
                    </a:cubicBezTo>
                    <a:lnTo>
                      <a:pt x="1501" y="2906"/>
                    </a:lnTo>
                    <a:cubicBezTo>
                      <a:pt x="1417" y="3073"/>
                      <a:pt x="1358" y="3239"/>
                      <a:pt x="1298" y="3406"/>
                    </a:cubicBezTo>
                    <a:lnTo>
                      <a:pt x="441" y="3573"/>
                    </a:lnTo>
                    <a:cubicBezTo>
                      <a:pt x="179" y="3632"/>
                      <a:pt x="0" y="3858"/>
                      <a:pt x="0" y="4132"/>
                    </a:cubicBezTo>
                    <a:lnTo>
                      <a:pt x="0" y="4644"/>
                    </a:lnTo>
                    <a:cubicBezTo>
                      <a:pt x="0" y="4918"/>
                      <a:pt x="191" y="5132"/>
                      <a:pt x="441" y="5204"/>
                    </a:cubicBezTo>
                    <a:lnTo>
                      <a:pt x="1298" y="5359"/>
                    </a:lnTo>
                    <a:cubicBezTo>
                      <a:pt x="1358" y="5537"/>
                      <a:pt x="1417" y="5704"/>
                      <a:pt x="1501" y="5871"/>
                    </a:cubicBezTo>
                    <a:lnTo>
                      <a:pt x="1024" y="6585"/>
                    </a:lnTo>
                    <a:cubicBezTo>
                      <a:pt x="882" y="6811"/>
                      <a:pt x="905" y="7109"/>
                      <a:pt x="1096" y="7299"/>
                    </a:cubicBezTo>
                    <a:lnTo>
                      <a:pt x="1477" y="7668"/>
                    </a:lnTo>
                    <a:cubicBezTo>
                      <a:pt x="1587" y="7778"/>
                      <a:pt x="1732" y="7837"/>
                      <a:pt x="1879" y="7837"/>
                    </a:cubicBezTo>
                    <a:cubicBezTo>
                      <a:pt x="1987" y="7837"/>
                      <a:pt x="2096" y="7805"/>
                      <a:pt x="2191" y="7740"/>
                    </a:cubicBezTo>
                    <a:lnTo>
                      <a:pt x="2906" y="7264"/>
                    </a:lnTo>
                    <a:cubicBezTo>
                      <a:pt x="3060" y="7359"/>
                      <a:pt x="3227" y="7418"/>
                      <a:pt x="3406" y="7478"/>
                    </a:cubicBezTo>
                    <a:lnTo>
                      <a:pt x="3572" y="8323"/>
                    </a:lnTo>
                    <a:cubicBezTo>
                      <a:pt x="3632" y="8585"/>
                      <a:pt x="3858" y="8764"/>
                      <a:pt x="4120" y="8764"/>
                    </a:cubicBezTo>
                    <a:lnTo>
                      <a:pt x="4644" y="8764"/>
                    </a:lnTo>
                    <a:cubicBezTo>
                      <a:pt x="4906" y="8764"/>
                      <a:pt x="5132" y="8573"/>
                      <a:pt x="5192" y="8323"/>
                    </a:cubicBezTo>
                    <a:lnTo>
                      <a:pt x="5358" y="7478"/>
                    </a:lnTo>
                    <a:cubicBezTo>
                      <a:pt x="5489" y="7430"/>
                      <a:pt x="5620" y="7371"/>
                      <a:pt x="5763" y="7311"/>
                    </a:cubicBezTo>
                    <a:cubicBezTo>
                      <a:pt x="5846" y="7299"/>
                      <a:pt x="5894" y="7192"/>
                      <a:pt x="5846" y="7109"/>
                    </a:cubicBezTo>
                    <a:cubicBezTo>
                      <a:pt x="5812" y="7039"/>
                      <a:pt x="5751" y="6995"/>
                      <a:pt x="5684" y="6995"/>
                    </a:cubicBezTo>
                    <a:cubicBezTo>
                      <a:pt x="5659" y="6995"/>
                      <a:pt x="5634" y="7001"/>
                      <a:pt x="5608" y="7014"/>
                    </a:cubicBezTo>
                    <a:cubicBezTo>
                      <a:pt x="5465" y="7085"/>
                      <a:pt x="5311" y="7144"/>
                      <a:pt x="5144" y="7180"/>
                    </a:cubicBezTo>
                    <a:cubicBezTo>
                      <a:pt x="5084" y="7192"/>
                      <a:pt x="5025" y="7252"/>
                      <a:pt x="5013" y="7311"/>
                    </a:cubicBezTo>
                    <a:lnTo>
                      <a:pt x="4823" y="8264"/>
                    </a:lnTo>
                    <a:cubicBezTo>
                      <a:pt x="4811" y="8347"/>
                      <a:pt x="4715" y="8430"/>
                      <a:pt x="4632" y="8430"/>
                    </a:cubicBezTo>
                    <a:lnTo>
                      <a:pt x="4108" y="8430"/>
                    </a:lnTo>
                    <a:cubicBezTo>
                      <a:pt x="4013" y="8430"/>
                      <a:pt x="3930" y="8347"/>
                      <a:pt x="3918" y="8264"/>
                    </a:cubicBezTo>
                    <a:lnTo>
                      <a:pt x="3715" y="7311"/>
                    </a:lnTo>
                    <a:cubicBezTo>
                      <a:pt x="3703" y="7252"/>
                      <a:pt x="3656" y="7192"/>
                      <a:pt x="3584" y="7180"/>
                    </a:cubicBezTo>
                    <a:cubicBezTo>
                      <a:pt x="3358" y="7121"/>
                      <a:pt x="3156" y="7025"/>
                      <a:pt x="2965" y="6906"/>
                    </a:cubicBezTo>
                    <a:cubicBezTo>
                      <a:pt x="2935" y="6894"/>
                      <a:pt x="2900" y="6888"/>
                      <a:pt x="2864" y="6888"/>
                    </a:cubicBezTo>
                    <a:cubicBezTo>
                      <a:pt x="2828" y="6888"/>
                      <a:pt x="2792" y="6894"/>
                      <a:pt x="2763" y="6906"/>
                    </a:cubicBezTo>
                    <a:lnTo>
                      <a:pt x="1965" y="7442"/>
                    </a:lnTo>
                    <a:cubicBezTo>
                      <a:pt x="1934" y="7468"/>
                      <a:pt x="1894" y="7480"/>
                      <a:pt x="1854" y="7480"/>
                    </a:cubicBezTo>
                    <a:cubicBezTo>
                      <a:pt x="1802" y="7480"/>
                      <a:pt x="1749" y="7459"/>
                      <a:pt x="1715" y="7418"/>
                    </a:cubicBezTo>
                    <a:lnTo>
                      <a:pt x="1334" y="7049"/>
                    </a:lnTo>
                    <a:cubicBezTo>
                      <a:pt x="1263" y="6966"/>
                      <a:pt x="1263" y="6859"/>
                      <a:pt x="1310" y="6787"/>
                    </a:cubicBezTo>
                    <a:lnTo>
                      <a:pt x="1846" y="5990"/>
                    </a:lnTo>
                    <a:cubicBezTo>
                      <a:pt x="1882" y="5930"/>
                      <a:pt x="1882" y="5859"/>
                      <a:pt x="1846" y="5799"/>
                    </a:cubicBezTo>
                    <a:cubicBezTo>
                      <a:pt x="1727" y="5597"/>
                      <a:pt x="1655" y="5382"/>
                      <a:pt x="1572" y="5168"/>
                    </a:cubicBezTo>
                    <a:cubicBezTo>
                      <a:pt x="1560" y="5109"/>
                      <a:pt x="1501" y="5049"/>
                      <a:pt x="1441" y="5037"/>
                    </a:cubicBezTo>
                    <a:lnTo>
                      <a:pt x="489" y="4847"/>
                    </a:lnTo>
                    <a:cubicBezTo>
                      <a:pt x="393" y="4823"/>
                      <a:pt x="322" y="4739"/>
                      <a:pt x="322" y="4644"/>
                    </a:cubicBezTo>
                    <a:lnTo>
                      <a:pt x="322" y="4132"/>
                    </a:lnTo>
                    <a:cubicBezTo>
                      <a:pt x="322" y="4037"/>
                      <a:pt x="393" y="3954"/>
                      <a:pt x="489" y="3930"/>
                    </a:cubicBezTo>
                    <a:lnTo>
                      <a:pt x="1441" y="3739"/>
                    </a:lnTo>
                    <a:cubicBezTo>
                      <a:pt x="1501" y="3727"/>
                      <a:pt x="1560" y="3680"/>
                      <a:pt x="1572" y="3608"/>
                    </a:cubicBezTo>
                    <a:cubicBezTo>
                      <a:pt x="1632" y="3382"/>
                      <a:pt x="1727" y="3180"/>
                      <a:pt x="1846" y="2977"/>
                    </a:cubicBezTo>
                    <a:cubicBezTo>
                      <a:pt x="1870" y="2918"/>
                      <a:pt x="1870" y="2846"/>
                      <a:pt x="1846" y="2787"/>
                    </a:cubicBezTo>
                    <a:lnTo>
                      <a:pt x="1310" y="1989"/>
                    </a:lnTo>
                    <a:cubicBezTo>
                      <a:pt x="1251" y="1906"/>
                      <a:pt x="1263" y="1787"/>
                      <a:pt x="1334" y="1727"/>
                    </a:cubicBezTo>
                    <a:lnTo>
                      <a:pt x="1715" y="1358"/>
                    </a:lnTo>
                    <a:cubicBezTo>
                      <a:pt x="1754" y="1319"/>
                      <a:pt x="1804" y="1301"/>
                      <a:pt x="1854" y="1301"/>
                    </a:cubicBezTo>
                    <a:cubicBezTo>
                      <a:pt x="1894" y="1301"/>
                      <a:pt x="1933" y="1313"/>
                      <a:pt x="1965" y="1334"/>
                    </a:cubicBezTo>
                    <a:lnTo>
                      <a:pt x="2763" y="1870"/>
                    </a:lnTo>
                    <a:cubicBezTo>
                      <a:pt x="2792" y="1888"/>
                      <a:pt x="2828" y="1897"/>
                      <a:pt x="2864" y="1897"/>
                    </a:cubicBezTo>
                    <a:cubicBezTo>
                      <a:pt x="2900" y="1897"/>
                      <a:pt x="2935" y="1888"/>
                      <a:pt x="2965" y="1870"/>
                    </a:cubicBezTo>
                    <a:cubicBezTo>
                      <a:pt x="3156" y="1751"/>
                      <a:pt x="3382" y="1668"/>
                      <a:pt x="3584" y="1596"/>
                    </a:cubicBezTo>
                    <a:cubicBezTo>
                      <a:pt x="3644" y="1584"/>
                      <a:pt x="3703" y="1525"/>
                      <a:pt x="3715" y="1465"/>
                    </a:cubicBezTo>
                    <a:lnTo>
                      <a:pt x="3918" y="513"/>
                    </a:lnTo>
                    <a:cubicBezTo>
                      <a:pt x="3930" y="417"/>
                      <a:pt x="4013" y="346"/>
                      <a:pt x="4108" y="346"/>
                    </a:cubicBezTo>
                    <a:lnTo>
                      <a:pt x="4632" y="346"/>
                    </a:lnTo>
                    <a:cubicBezTo>
                      <a:pt x="4715" y="346"/>
                      <a:pt x="4811" y="417"/>
                      <a:pt x="4823" y="513"/>
                    </a:cubicBezTo>
                    <a:lnTo>
                      <a:pt x="5013" y="1465"/>
                    </a:lnTo>
                    <a:cubicBezTo>
                      <a:pt x="5025" y="1525"/>
                      <a:pt x="5073" y="1584"/>
                      <a:pt x="5144" y="1596"/>
                    </a:cubicBezTo>
                    <a:cubicBezTo>
                      <a:pt x="5370" y="1656"/>
                      <a:pt x="5585" y="1751"/>
                      <a:pt x="5775" y="1870"/>
                    </a:cubicBezTo>
                    <a:cubicBezTo>
                      <a:pt x="5805" y="1882"/>
                      <a:pt x="5838" y="1888"/>
                      <a:pt x="5870" y="1888"/>
                    </a:cubicBezTo>
                    <a:cubicBezTo>
                      <a:pt x="5903" y="1888"/>
                      <a:pt x="5936" y="1882"/>
                      <a:pt x="5966" y="1870"/>
                    </a:cubicBezTo>
                    <a:lnTo>
                      <a:pt x="6775" y="1334"/>
                    </a:lnTo>
                    <a:cubicBezTo>
                      <a:pt x="6806" y="1309"/>
                      <a:pt x="6846" y="1296"/>
                      <a:pt x="6886" y="1296"/>
                    </a:cubicBezTo>
                    <a:cubicBezTo>
                      <a:pt x="6938" y="1296"/>
                      <a:pt x="6991" y="1317"/>
                      <a:pt x="7025" y="1358"/>
                    </a:cubicBezTo>
                    <a:lnTo>
                      <a:pt x="7394" y="1727"/>
                    </a:lnTo>
                    <a:cubicBezTo>
                      <a:pt x="7466" y="1810"/>
                      <a:pt x="7466" y="1906"/>
                      <a:pt x="7430" y="1989"/>
                    </a:cubicBezTo>
                    <a:lnTo>
                      <a:pt x="6894" y="2787"/>
                    </a:lnTo>
                    <a:cubicBezTo>
                      <a:pt x="6847" y="2846"/>
                      <a:pt x="6847" y="2918"/>
                      <a:pt x="6894" y="2977"/>
                    </a:cubicBezTo>
                    <a:cubicBezTo>
                      <a:pt x="7013" y="3180"/>
                      <a:pt x="7085" y="3394"/>
                      <a:pt x="7156" y="3608"/>
                    </a:cubicBezTo>
                    <a:cubicBezTo>
                      <a:pt x="7168" y="3668"/>
                      <a:pt x="7228" y="3727"/>
                      <a:pt x="7287" y="3739"/>
                    </a:cubicBezTo>
                    <a:lnTo>
                      <a:pt x="8240" y="3930"/>
                    </a:lnTo>
                    <a:cubicBezTo>
                      <a:pt x="8335" y="3954"/>
                      <a:pt x="8406" y="4037"/>
                      <a:pt x="8406" y="4132"/>
                    </a:cubicBezTo>
                    <a:lnTo>
                      <a:pt x="8406" y="4644"/>
                    </a:lnTo>
                    <a:cubicBezTo>
                      <a:pt x="8406" y="4739"/>
                      <a:pt x="8335" y="4823"/>
                      <a:pt x="8240" y="4847"/>
                    </a:cubicBezTo>
                    <a:lnTo>
                      <a:pt x="7287" y="5037"/>
                    </a:lnTo>
                    <a:cubicBezTo>
                      <a:pt x="7228" y="5049"/>
                      <a:pt x="7168" y="5097"/>
                      <a:pt x="7156" y="5168"/>
                    </a:cubicBezTo>
                    <a:cubicBezTo>
                      <a:pt x="7109" y="5335"/>
                      <a:pt x="7049" y="5478"/>
                      <a:pt x="6978" y="5632"/>
                    </a:cubicBezTo>
                    <a:cubicBezTo>
                      <a:pt x="6930" y="5716"/>
                      <a:pt x="6978" y="5823"/>
                      <a:pt x="7073" y="5871"/>
                    </a:cubicBezTo>
                    <a:cubicBezTo>
                      <a:pt x="7095" y="5883"/>
                      <a:pt x="7119" y="5889"/>
                      <a:pt x="7143" y="5889"/>
                    </a:cubicBezTo>
                    <a:cubicBezTo>
                      <a:pt x="7209" y="5889"/>
                      <a:pt x="7276" y="5845"/>
                      <a:pt x="7311" y="5775"/>
                    </a:cubicBezTo>
                    <a:cubicBezTo>
                      <a:pt x="7370" y="5644"/>
                      <a:pt x="7430" y="5513"/>
                      <a:pt x="7466" y="5359"/>
                    </a:cubicBezTo>
                    <a:lnTo>
                      <a:pt x="8323" y="5204"/>
                    </a:lnTo>
                    <a:cubicBezTo>
                      <a:pt x="8585" y="5144"/>
                      <a:pt x="8763" y="4918"/>
                      <a:pt x="8763" y="4644"/>
                    </a:cubicBezTo>
                    <a:lnTo>
                      <a:pt x="8763" y="4132"/>
                    </a:lnTo>
                    <a:cubicBezTo>
                      <a:pt x="8763" y="3858"/>
                      <a:pt x="8573" y="3632"/>
                      <a:pt x="8323" y="3573"/>
                    </a:cubicBezTo>
                    <a:lnTo>
                      <a:pt x="7466" y="3406"/>
                    </a:lnTo>
                    <a:cubicBezTo>
                      <a:pt x="7406" y="3227"/>
                      <a:pt x="7347" y="3073"/>
                      <a:pt x="7263" y="2906"/>
                    </a:cubicBezTo>
                    <a:lnTo>
                      <a:pt x="7740" y="2191"/>
                    </a:lnTo>
                    <a:cubicBezTo>
                      <a:pt x="7882" y="1965"/>
                      <a:pt x="7859" y="1668"/>
                      <a:pt x="7668" y="1477"/>
                    </a:cubicBezTo>
                    <a:lnTo>
                      <a:pt x="7287" y="1108"/>
                    </a:lnTo>
                    <a:cubicBezTo>
                      <a:pt x="7177" y="998"/>
                      <a:pt x="7032" y="940"/>
                      <a:pt x="6885" y="940"/>
                    </a:cubicBezTo>
                    <a:cubicBezTo>
                      <a:pt x="6777" y="940"/>
                      <a:pt x="6668" y="971"/>
                      <a:pt x="6573" y="1037"/>
                    </a:cubicBezTo>
                    <a:lnTo>
                      <a:pt x="5858" y="1513"/>
                    </a:lnTo>
                    <a:cubicBezTo>
                      <a:pt x="5704" y="1418"/>
                      <a:pt x="5537" y="1358"/>
                      <a:pt x="5358" y="1299"/>
                    </a:cubicBezTo>
                    <a:lnTo>
                      <a:pt x="5192" y="453"/>
                    </a:lnTo>
                    <a:cubicBezTo>
                      <a:pt x="5132" y="179"/>
                      <a:pt x="4906" y="1"/>
                      <a:pt x="46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1"/>
              <p:cNvSpPr/>
              <p:nvPr/>
            </p:nvSpPr>
            <p:spPr>
              <a:xfrm>
                <a:off x="6161507" y="2967679"/>
                <a:ext cx="111851" cy="97432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061" extrusionOk="0">
                    <a:moveTo>
                      <a:pt x="1489" y="1"/>
                    </a:moveTo>
                    <a:cubicBezTo>
                      <a:pt x="965" y="1"/>
                      <a:pt x="465" y="215"/>
                      <a:pt x="84" y="584"/>
                    </a:cubicBezTo>
                    <a:cubicBezTo>
                      <a:pt x="1" y="656"/>
                      <a:pt x="1" y="763"/>
                      <a:pt x="84" y="834"/>
                    </a:cubicBezTo>
                    <a:cubicBezTo>
                      <a:pt x="120" y="870"/>
                      <a:pt x="164" y="888"/>
                      <a:pt x="209" y="888"/>
                    </a:cubicBezTo>
                    <a:cubicBezTo>
                      <a:pt x="254" y="888"/>
                      <a:pt x="298" y="870"/>
                      <a:pt x="334" y="834"/>
                    </a:cubicBezTo>
                    <a:cubicBezTo>
                      <a:pt x="644" y="537"/>
                      <a:pt x="1060" y="358"/>
                      <a:pt x="1489" y="358"/>
                    </a:cubicBezTo>
                    <a:cubicBezTo>
                      <a:pt x="2418" y="358"/>
                      <a:pt x="3168" y="1108"/>
                      <a:pt x="3168" y="2025"/>
                    </a:cubicBezTo>
                    <a:cubicBezTo>
                      <a:pt x="3168" y="2299"/>
                      <a:pt x="3096" y="2549"/>
                      <a:pt x="2989" y="2787"/>
                    </a:cubicBezTo>
                    <a:cubicBezTo>
                      <a:pt x="2930" y="2894"/>
                      <a:pt x="2953" y="2989"/>
                      <a:pt x="3049" y="3037"/>
                    </a:cubicBezTo>
                    <a:cubicBezTo>
                      <a:pt x="3073" y="3061"/>
                      <a:pt x="3108" y="3061"/>
                      <a:pt x="3132" y="3061"/>
                    </a:cubicBezTo>
                    <a:cubicBezTo>
                      <a:pt x="3192" y="3061"/>
                      <a:pt x="3263" y="3025"/>
                      <a:pt x="3299" y="2954"/>
                    </a:cubicBezTo>
                    <a:cubicBezTo>
                      <a:pt x="3442" y="2668"/>
                      <a:pt x="3513" y="2358"/>
                      <a:pt x="3513" y="2025"/>
                    </a:cubicBezTo>
                    <a:cubicBezTo>
                      <a:pt x="3513" y="906"/>
                      <a:pt x="2608" y="1"/>
                      <a:pt x="1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1"/>
              <p:cNvSpPr/>
              <p:nvPr/>
            </p:nvSpPr>
            <p:spPr>
              <a:xfrm>
                <a:off x="6144828" y="3007848"/>
                <a:ext cx="105389" cy="88742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788" extrusionOk="0">
                    <a:moveTo>
                      <a:pt x="262" y="1"/>
                    </a:moveTo>
                    <a:cubicBezTo>
                      <a:pt x="194" y="1"/>
                      <a:pt x="124" y="44"/>
                      <a:pt x="96" y="108"/>
                    </a:cubicBezTo>
                    <a:cubicBezTo>
                      <a:pt x="25" y="323"/>
                      <a:pt x="1" y="549"/>
                      <a:pt x="1" y="763"/>
                    </a:cubicBezTo>
                    <a:cubicBezTo>
                      <a:pt x="1" y="1882"/>
                      <a:pt x="906" y="2787"/>
                      <a:pt x="2013" y="2787"/>
                    </a:cubicBezTo>
                    <a:cubicBezTo>
                      <a:pt x="2454" y="2787"/>
                      <a:pt x="2846" y="2656"/>
                      <a:pt x="3204" y="2406"/>
                    </a:cubicBezTo>
                    <a:cubicBezTo>
                      <a:pt x="3287" y="2347"/>
                      <a:pt x="3311" y="2239"/>
                      <a:pt x="3251" y="2156"/>
                    </a:cubicBezTo>
                    <a:cubicBezTo>
                      <a:pt x="3214" y="2104"/>
                      <a:pt x="3159" y="2075"/>
                      <a:pt x="3102" y="2075"/>
                    </a:cubicBezTo>
                    <a:cubicBezTo>
                      <a:pt x="3068" y="2075"/>
                      <a:pt x="3033" y="2086"/>
                      <a:pt x="3001" y="2108"/>
                    </a:cubicBezTo>
                    <a:cubicBezTo>
                      <a:pt x="2715" y="2311"/>
                      <a:pt x="2370" y="2418"/>
                      <a:pt x="2037" y="2418"/>
                    </a:cubicBezTo>
                    <a:cubicBezTo>
                      <a:pt x="1108" y="2418"/>
                      <a:pt x="370" y="1680"/>
                      <a:pt x="370" y="751"/>
                    </a:cubicBezTo>
                    <a:cubicBezTo>
                      <a:pt x="370" y="573"/>
                      <a:pt x="394" y="382"/>
                      <a:pt x="453" y="215"/>
                    </a:cubicBezTo>
                    <a:cubicBezTo>
                      <a:pt x="477" y="144"/>
                      <a:pt x="406" y="37"/>
                      <a:pt x="322" y="13"/>
                    </a:cubicBezTo>
                    <a:cubicBezTo>
                      <a:pt x="303" y="5"/>
                      <a:pt x="283" y="1"/>
                      <a:pt x="2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1"/>
              <p:cNvSpPr/>
              <p:nvPr/>
            </p:nvSpPr>
            <p:spPr>
              <a:xfrm>
                <a:off x="6245633" y="3069248"/>
                <a:ext cx="186110" cy="186874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871" extrusionOk="0">
                    <a:moveTo>
                      <a:pt x="2751" y="1"/>
                    </a:moveTo>
                    <a:cubicBezTo>
                      <a:pt x="2549" y="1"/>
                      <a:pt x="2370" y="144"/>
                      <a:pt x="2335" y="346"/>
                    </a:cubicBezTo>
                    <a:lnTo>
                      <a:pt x="2227" y="858"/>
                    </a:lnTo>
                    <a:cubicBezTo>
                      <a:pt x="2144" y="894"/>
                      <a:pt x="2037" y="941"/>
                      <a:pt x="1965" y="977"/>
                    </a:cubicBezTo>
                    <a:lnTo>
                      <a:pt x="1513" y="680"/>
                    </a:lnTo>
                    <a:cubicBezTo>
                      <a:pt x="1449" y="631"/>
                      <a:pt x="1372" y="608"/>
                      <a:pt x="1293" y="608"/>
                    </a:cubicBezTo>
                    <a:cubicBezTo>
                      <a:pt x="1179" y="608"/>
                      <a:pt x="1061" y="655"/>
                      <a:pt x="977" y="739"/>
                    </a:cubicBezTo>
                    <a:lnTo>
                      <a:pt x="739" y="977"/>
                    </a:lnTo>
                    <a:cubicBezTo>
                      <a:pt x="596" y="1132"/>
                      <a:pt x="584" y="1346"/>
                      <a:pt x="680" y="1513"/>
                    </a:cubicBezTo>
                    <a:lnTo>
                      <a:pt x="977" y="1965"/>
                    </a:lnTo>
                    <a:cubicBezTo>
                      <a:pt x="918" y="2084"/>
                      <a:pt x="882" y="2215"/>
                      <a:pt x="834" y="2346"/>
                    </a:cubicBezTo>
                    <a:cubicBezTo>
                      <a:pt x="799" y="2442"/>
                      <a:pt x="858" y="2537"/>
                      <a:pt x="953" y="2573"/>
                    </a:cubicBezTo>
                    <a:cubicBezTo>
                      <a:pt x="968" y="2579"/>
                      <a:pt x="984" y="2582"/>
                      <a:pt x="1000" y="2582"/>
                    </a:cubicBezTo>
                    <a:cubicBezTo>
                      <a:pt x="1073" y="2582"/>
                      <a:pt x="1150" y="2522"/>
                      <a:pt x="1180" y="2454"/>
                    </a:cubicBezTo>
                    <a:cubicBezTo>
                      <a:pt x="1215" y="2323"/>
                      <a:pt x="1263" y="2192"/>
                      <a:pt x="1334" y="2049"/>
                    </a:cubicBezTo>
                    <a:cubicBezTo>
                      <a:pt x="1370" y="1989"/>
                      <a:pt x="1370" y="1918"/>
                      <a:pt x="1334" y="1858"/>
                    </a:cubicBezTo>
                    <a:lnTo>
                      <a:pt x="977" y="1322"/>
                    </a:lnTo>
                    <a:cubicBezTo>
                      <a:pt x="965" y="1287"/>
                      <a:pt x="965" y="1263"/>
                      <a:pt x="1001" y="1239"/>
                    </a:cubicBezTo>
                    <a:lnTo>
                      <a:pt x="1239" y="989"/>
                    </a:lnTo>
                    <a:cubicBezTo>
                      <a:pt x="1253" y="975"/>
                      <a:pt x="1271" y="969"/>
                      <a:pt x="1288" y="969"/>
                    </a:cubicBezTo>
                    <a:cubicBezTo>
                      <a:pt x="1301" y="969"/>
                      <a:pt x="1313" y="972"/>
                      <a:pt x="1322" y="977"/>
                    </a:cubicBezTo>
                    <a:lnTo>
                      <a:pt x="1858" y="1334"/>
                    </a:lnTo>
                    <a:cubicBezTo>
                      <a:pt x="1888" y="1358"/>
                      <a:pt x="1921" y="1370"/>
                      <a:pt x="1954" y="1370"/>
                    </a:cubicBezTo>
                    <a:cubicBezTo>
                      <a:pt x="1986" y="1370"/>
                      <a:pt x="2019" y="1358"/>
                      <a:pt x="2049" y="1334"/>
                    </a:cubicBezTo>
                    <a:cubicBezTo>
                      <a:pt x="2168" y="1263"/>
                      <a:pt x="2323" y="1203"/>
                      <a:pt x="2454" y="1168"/>
                    </a:cubicBezTo>
                    <a:cubicBezTo>
                      <a:pt x="2513" y="1156"/>
                      <a:pt x="2573" y="1096"/>
                      <a:pt x="2585" y="1037"/>
                    </a:cubicBezTo>
                    <a:lnTo>
                      <a:pt x="2704" y="418"/>
                    </a:lnTo>
                    <a:cubicBezTo>
                      <a:pt x="2704" y="382"/>
                      <a:pt x="2739" y="358"/>
                      <a:pt x="2775" y="358"/>
                    </a:cubicBezTo>
                    <a:lnTo>
                      <a:pt x="3120" y="358"/>
                    </a:lnTo>
                    <a:cubicBezTo>
                      <a:pt x="3156" y="358"/>
                      <a:pt x="3180" y="382"/>
                      <a:pt x="3192" y="418"/>
                    </a:cubicBezTo>
                    <a:lnTo>
                      <a:pt x="3311" y="1037"/>
                    </a:lnTo>
                    <a:cubicBezTo>
                      <a:pt x="3335" y="1096"/>
                      <a:pt x="3370" y="1156"/>
                      <a:pt x="3454" y="1168"/>
                    </a:cubicBezTo>
                    <a:cubicBezTo>
                      <a:pt x="3585" y="1215"/>
                      <a:pt x="3716" y="1263"/>
                      <a:pt x="3847" y="1334"/>
                    </a:cubicBezTo>
                    <a:cubicBezTo>
                      <a:pt x="3882" y="1352"/>
                      <a:pt x="3918" y="1361"/>
                      <a:pt x="3952" y="1361"/>
                    </a:cubicBezTo>
                    <a:cubicBezTo>
                      <a:pt x="3987" y="1361"/>
                      <a:pt x="4019" y="1352"/>
                      <a:pt x="4049" y="1334"/>
                    </a:cubicBezTo>
                    <a:lnTo>
                      <a:pt x="4585" y="977"/>
                    </a:lnTo>
                    <a:cubicBezTo>
                      <a:pt x="4595" y="972"/>
                      <a:pt x="4607" y="969"/>
                      <a:pt x="4619" y="969"/>
                    </a:cubicBezTo>
                    <a:cubicBezTo>
                      <a:pt x="4636" y="969"/>
                      <a:pt x="4654" y="975"/>
                      <a:pt x="4668" y="989"/>
                    </a:cubicBezTo>
                    <a:lnTo>
                      <a:pt x="4906" y="1239"/>
                    </a:lnTo>
                    <a:cubicBezTo>
                      <a:pt x="4942" y="1263"/>
                      <a:pt x="4942" y="1287"/>
                      <a:pt x="4918" y="1322"/>
                    </a:cubicBezTo>
                    <a:lnTo>
                      <a:pt x="4561" y="1858"/>
                    </a:lnTo>
                    <a:cubicBezTo>
                      <a:pt x="4525" y="1918"/>
                      <a:pt x="4525" y="1989"/>
                      <a:pt x="4561" y="2049"/>
                    </a:cubicBezTo>
                    <a:cubicBezTo>
                      <a:pt x="4644" y="2168"/>
                      <a:pt x="4704" y="2323"/>
                      <a:pt x="4728" y="2454"/>
                    </a:cubicBezTo>
                    <a:cubicBezTo>
                      <a:pt x="4740" y="2513"/>
                      <a:pt x="4799" y="2573"/>
                      <a:pt x="4859" y="2585"/>
                    </a:cubicBezTo>
                    <a:lnTo>
                      <a:pt x="5490" y="2704"/>
                    </a:lnTo>
                    <a:cubicBezTo>
                      <a:pt x="5513" y="2704"/>
                      <a:pt x="5549" y="2739"/>
                      <a:pt x="5549" y="2775"/>
                    </a:cubicBezTo>
                    <a:lnTo>
                      <a:pt x="5549" y="3120"/>
                    </a:lnTo>
                    <a:cubicBezTo>
                      <a:pt x="5549" y="3156"/>
                      <a:pt x="5513" y="3180"/>
                      <a:pt x="5490" y="3192"/>
                    </a:cubicBezTo>
                    <a:lnTo>
                      <a:pt x="4859" y="3311"/>
                    </a:lnTo>
                    <a:cubicBezTo>
                      <a:pt x="4799" y="3335"/>
                      <a:pt x="4740" y="3370"/>
                      <a:pt x="4728" y="3454"/>
                    </a:cubicBezTo>
                    <a:cubicBezTo>
                      <a:pt x="4680" y="3585"/>
                      <a:pt x="4644" y="3716"/>
                      <a:pt x="4561" y="3847"/>
                    </a:cubicBezTo>
                    <a:cubicBezTo>
                      <a:pt x="4537" y="3906"/>
                      <a:pt x="4537" y="3989"/>
                      <a:pt x="4561" y="4049"/>
                    </a:cubicBezTo>
                    <a:lnTo>
                      <a:pt x="4918" y="4585"/>
                    </a:lnTo>
                    <a:cubicBezTo>
                      <a:pt x="4942" y="4609"/>
                      <a:pt x="4942" y="4644"/>
                      <a:pt x="4906" y="4668"/>
                    </a:cubicBezTo>
                    <a:lnTo>
                      <a:pt x="4668" y="4906"/>
                    </a:lnTo>
                    <a:cubicBezTo>
                      <a:pt x="4655" y="4926"/>
                      <a:pt x="4638" y="4935"/>
                      <a:pt x="4622" y="4935"/>
                    </a:cubicBezTo>
                    <a:cubicBezTo>
                      <a:pt x="4609" y="4935"/>
                      <a:pt x="4595" y="4929"/>
                      <a:pt x="4585" y="4918"/>
                    </a:cubicBezTo>
                    <a:lnTo>
                      <a:pt x="4049" y="4561"/>
                    </a:lnTo>
                    <a:cubicBezTo>
                      <a:pt x="4019" y="4543"/>
                      <a:pt x="3984" y="4534"/>
                      <a:pt x="3948" y="4534"/>
                    </a:cubicBezTo>
                    <a:cubicBezTo>
                      <a:pt x="3912" y="4534"/>
                      <a:pt x="3876" y="4543"/>
                      <a:pt x="3847" y="4561"/>
                    </a:cubicBezTo>
                    <a:cubicBezTo>
                      <a:pt x="3728" y="4644"/>
                      <a:pt x="3585" y="4704"/>
                      <a:pt x="3454" y="4728"/>
                    </a:cubicBezTo>
                    <a:cubicBezTo>
                      <a:pt x="3394" y="4751"/>
                      <a:pt x="3335" y="4811"/>
                      <a:pt x="3311" y="4859"/>
                    </a:cubicBezTo>
                    <a:lnTo>
                      <a:pt x="3192" y="5490"/>
                    </a:lnTo>
                    <a:cubicBezTo>
                      <a:pt x="3192" y="5525"/>
                      <a:pt x="3168" y="5549"/>
                      <a:pt x="3120" y="5549"/>
                    </a:cubicBezTo>
                    <a:lnTo>
                      <a:pt x="2775" y="5549"/>
                    </a:lnTo>
                    <a:cubicBezTo>
                      <a:pt x="2751" y="5549"/>
                      <a:pt x="2716" y="5513"/>
                      <a:pt x="2704" y="5490"/>
                    </a:cubicBezTo>
                    <a:lnTo>
                      <a:pt x="2585" y="4859"/>
                    </a:lnTo>
                    <a:cubicBezTo>
                      <a:pt x="2573" y="4811"/>
                      <a:pt x="2525" y="4751"/>
                      <a:pt x="2454" y="4728"/>
                    </a:cubicBezTo>
                    <a:cubicBezTo>
                      <a:pt x="2323" y="4692"/>
                      <a:pt x="2180" y="4644"/>
                      <a:pt x="2049" y="4561"/>
                    </a:cubicBezTo>
                    <a:cubicBezTo>
                      <a:pt x="2019" y="4549"/>
                      <a:pt x="1986" y="4543"/>
                      <a:pt x="1954" y="4543"/>
                    </a:cubicBezTo>
                    <a:cubicBezTo>
                      <a:pt x="1921" y="4543"/>
                      <a:pt x="1888" y="4549"/>
                      <a:pt x="1858" y="4561"/>
                    </a:cubicBezTo>
                    <a:lnTo>
                      <a:pt x="1322" y="4918"/>
                    </a:lnTo>
                    <a:cubicBezTo>
                      <a:pt x="1306" y="4929"/>
                      <a:pt x="1293" y="4935"/>
                      <a:pt x="1280" y="4935"/>
                    </a:cubicBezTo>
                    <a:cubicBezTo>
                      <a:pt x="1265" y="4935"/>
                      <a:pt x="1252" y="4926"/>
                      <a:pt x="1239" y="4906"/>
                    </a:cubicBezTo>
                    <a:lnTo>
                      <a:pt x="1001" y="4668"/>
                    </a:lnTo>
                    <a:cubicBezTo>
                      <a:pt x="965" y="4644"/>
                      <a:pt x="965" y="4609"/>
                      <a:pt x="977" y="4585"/>
                    </a:cubicBezTo>
                    <a:lnTo>
                      <a:pt x="1334" y="4049"/>
                    </a:lnTo>
                    <a:cubicBezTo>
                      <a:pt x="1382" y="3989"/>
                      <a:pt x="1382" y="3906"/>
                      <a:pt x="1334" y="3847"/>
                    </a:cubicBezTo>
                    <a:cubicBezTo>
                      <a:pt x="1263" y="3728"/>
                      <a:pt x="1203" y="3585"/>
                      <a:pt x="1180" y="3454"/>
                    </a:cubicBezTo>
                    <a:cubicBezTo>
                      <a:pt x="1156" y="3394"/>
                      <a:pt x="1096" y="3335"/>
                      <a:pt x="1037" y="3311"/>
                    </a:cubicBezTo>
                    <a:lnTo>
                      <a:pt x="418" y="3192"/>
                    </a:lnTo>
                    <a:cubicBezTo>
                      <a:pt x="382" y="3192"/>
                      <a:pt x="358" y="3168"/>
                      <a:pt x="358" y="3120"/>
                    </a:cubicBezTo>
                    <a:lnTo>
                      <a:pt x="358" y="2775"/>
                    </a:lnTo>
                    <a:cubicBezTo>
                      <a:pt x="358" y="2751"/>
                      <a:pt x="382" y="2727"/>
                      <a:pt x="418" y="2704"/>
                    </a:cubicBezTo>
                    <a:lnTo>
                      <a:pt x="465" y="2692"/>
                    </a:lnTo>
                    <a:cubicBezTo>
                      <a:pt x="560" y="2680"/>
                      <a:pt x="620" y="2573"/>
                      <a:pt x="596" y="2477"/>
                    </a:cubicBezTo>
                    <a:cubicBezTo>
                      <a:pt x="586" y="2396"/>
                      <a:pt x="507" y="2341"/>
                      <a:pt x="425" y="2341"/>
                    </a:cubicBezTo>
                    <a:cubicBezTo>
                      <a:pt x="411" y="2341"/>
                      <a:pt x="396" y="2343"/>
                      <a:pt x="382" y="2346"/>
                    </a:cubicBezTo>
                    <a:lnTo>
                      <a:pt x="346" y="2370"/>
                    </a:lnTo>
                    <a:cubicBezTo>
                      <a:pt x="144" y="2406"/>
                      <a:pt x="1" y="2585"/>
                      <a:pt x="1" y="2775"/>
                    </a:cubicBezTo>
                    <a:lnTo>
                      <a:pt x="1" y="3120"/>
                    </a:lnTo>
                    <a:cubicBezTo>
                      <a:pt x="1" y="3335"/>
                      <a:pt x="144" y="3513"/>
                      <a:pt x="346" y="3537"/>
                    </a:cubicBezTo>
                    <a:lnTo>
                      <a:pt x="858" y="3644"/>
                    </a:lnTo>
                    <a:cubicBezTo>
                      <a:pt x="894" y="3728"/>
                      <a:pt x="941" y="3835"/>
                      <a:pt x="977" y="3906"/>
                    </a:cubicBezTo>
                    <a:lnTo>
                      <a:pt x="680" y="4359"/>
                    </a:lnTo>
                    <a:cubicBezTo>
                      <a:pt x="560" y="4525"/>
                      <a:pt x="596" y="4763"/>
                      <a:pt x="739" y="4894"/>
                    </a:cubicBezTo>
                    <a:lnTo>
                      <a:pt x="977" y="5132"/>
                    </a:lnTo>
                    <a:cubicBezTo>
                      <a:pt x="1067" y="5216"/>
                      <a:pt x="1182" y="5259"/>
                      <a:pt x="1292" y="5259"/>
                    </a:cubicBezTo>
                    <a:cubicBezTo>
                      <a:pt x="1371" y="5259"/>
                      <a:pt x="1448" y="5237"/>
                      <a:pt x="1513" y="5192"/>
                    </a:cubicBezTo>
                    <a:lnTo>
                      <a:pt x="1965" y="4894"/>
                    </a:lnTo>
                    <a:cubicBezTo>
                      <a:pt x="2049" y="4942"/>
                      <a:pt x="2144" y="4978"/>
                      <a:pt x="2227" y="5013"/>
                    </a:cubicBezTo>
                    <a:lnTo>
                      <a:pt x="2335" y="5537"/>
                    </a:lnTo>
                    <a:cubicBezTo>
                      <a:pt x="2382" y="5728"/>
                      <a:pt x="2561" y="5871"/>
                      <a:pt x="2751" y="5871"/>
                    </a:cubicBezTo>
                    <a:lnTo>
                      <a:pt x="3097" y="5871"/>
                    </a:lnTo>
                    <a:cubicBezTo>
                      <a:pt x="3299" y="5871"/>
                      <a:pt x="3478" y="5728"/>
                      <a:pt x="3513" y="5537"/>
                    </a:cubicBezTo>
                    <a:lnTo>
                      <a:pt x="3620" y="5013"/>
                    </a:lnTo>
                    <a:cubicBezTo>
                      <a:pt x="3704" y="4978"/>
                      <a:pt x="3811" y="4942"/>
                      <a:pt x="3882" y="4894"/>
                    </a:cubicBezTo>
                    <a:lnTo>
                      <a:pt x="4323" y="5192"/>
                    </a:lnTo>
                    <a:cubicBezTo>
                      <a:pt x="4391" y="5241"/>
                      <a:pt x="4472" y="5264"/>
                      <a:pt x="4552" y="5264"/>
                    </a:cubicBezTo>
                    <a:cubicBezTo>
                      <a:pt x="4667" y="5264"/>
                      <a:pt x="4781" y="5217"/>
                      <a:pt x="4859" y="5132"/>
                    </a:cubicBezTo>
                    <a:lnTo>
                      <a:pt x="5097" y="4894"/>
                    </a:lnTo>
                    <a:cubicBezTo>
                      <a:pt x="5252" y="4740"/>
                      <a:pt x="5263" y="4525"/>
                      <a:pt x="5156" y="4359"/>
                    </a:cubicBezTo>
                    <a:lnTo>
                      <a:pt x="4859" y="3906"/>
                    </a:lnTo>
                    <a:cubicBezTo>
                      <a:pt x="4906" y="3823"/>
                      <a:pt x="4954" y="3728"/>
                      <a:pt x="4978" y="3644"/>
                    </a:cubicBezTo>
                    <a:lnTo>
                      <a:pt x="5502" y="3537"/>
                    </a:lnTo>
                    <a:cubicBezTo>
                      <a:pt x="5692" y="3489"/>
                      <a:pt x="5847" y="3311"/>
                      <a:pt x="5847" y="3120"/>
                    </a:cubicBezTo>
                    <a:lnTo>
                      <a:pt x="5847" y="2775"/>
                    </a:lnTo>
                    <a:cubicBezTo>
                      <a:pt x="5847" y="2549"/>
                      <a:pt x="5716" y="2382"/>
                      <a:pt x="5502" y="2334"/>
                    </a:cubicBezTo>
                    <a:lnTo>
                      <a:pt x="4990" y="2227"/>
                    </a:lnTo>
                    <a:cubicBezTo>
                      <a:pt x="4954" y="2144"/>
                      <a:pt x="4906" y="2037"/>
                      <a:pt x="4871" y="1965"/>
                    </a:cubicBezTo>
                    <a:lnTo>
                      <a:pt x="5168" y="1513"/>
                    </a:lnTo>
                    <a:cubicBezTo>
                      <a:pt x="5287" y="1346"/>
                      <a:pt x="5252" y="1108"/>
                      <a:pt x="5109" y="977"/>
                    </a:cubicBezTo>
                    <a:lnTo>
                      <a:pt x="4871" y="739"/>
                    </a:lnTo>
                    <a:cubicBezTo>
                      <a:pt x="4780" y="656"/>
                      <a:pt x="4666" y="613"/>
                      <a:pt x="4555" y="613"/>
                    </a:cubicBezTo>
                    <a:cubicBezTo>
                      <a:pt x="4476" y="613"/>
                      <a:pt x="4399" y="635"/>
                      <a:pt x="4335" y="680"/>
                    </a:cubicBezTo>
                    <a:lnTo>
                      <a:pt x="3882" y="977"/>
                    </a:lnTo>
                    <a:cubicBezTo>
                      <a:pt x="3799" y="941"/>
                      <a:pt x="3704" y="894"/>
                      <a:pt x="3620" y="858"/>
                    </a:cubicBezTo>
                    <a:lnTo>
                      <a:pt x="3513" y="346"/>
                    </a:lnTo>
                    <a:cubicBezTo>
                      <a:pt x="3466" y="144"/>
                      <a:pt x="3287" y="1"/>
                      <a:pt x="30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1"/>
              <p:cNvSpPr/>
              <p:nvPr/>
            </p:nvSpPr>
            <p:spPr>
              <a:xfrm>
                <a:off x="6305888" y="3129884"/>
                <a:ext cx="64488" cy="64456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2025" extrusionOk="0">
                    <a:moveTo>
                      <a:pt x="1013" y="1"/>
                    </a:moveTo>
                    <a:cubicBezTo>
                      <a:pt x="453" y="1"/>
                      <a:pt x="1" y="441"/>
                      <a:pt x="1" y="1013"/>
                    </a:cubicBezTo>
                    <a:cubicBezTo>
                      <a:pt x="1" y="1561"/>
                      <a:pt x="442" y="2025"/>
                      <a:pt x="1013" y="2025"/>
                    </a:cubicBezTo>
                    <a:cubicBezTo>
                      <a:pt x="1227" y="2025"/>
                      <a:pt x="1442" y="1942"/>
                      <a:pt x="1620" y="1811"/>
                    </a:cubicBezTo>
                    <a:cubicBezTo>
                      <a:pt x="1692" y="1751"/>
                      <a:pt x="1704" y="1632"/>
                      <a:pt x="1644" y="1561"/>
                    </a:cubicBezTo>
                    <a:cubicBezTo>
                      <a:pt x="1608" y="1517"/>
                      <a:pt x="1549" y="1491"/>
                      <a:pt x="1493" y="1491"/>
                    </a:cubicBezTo>
                    <a:cubicBezTo>
                      <a:pt x="1457" y="1491"/>
                      <a:pt x="1422" y="1502"/>
                      <a:pt x="1394" y="1525"/>
                    </a:cubicBezTo>
                    <a:cubicBezTo>
                      <a:pt x="1275" y="1620"/>
                      <a:pt x="1144" y="1668"/>
                      <a:pt x="989" y="1668"/>
                    </a:cubicBezTo>
                    <a:cubicBezTo>
                      <a:pt x="632" y="1668"/>
                      <a:pt x="358" y="1370"/>
                      <a:pt x="358" y="1025"/>
                    </a:cubicBezTo>
                    <a:cubicBezTo>
                      <a:pt x="382" y="668"/>
                      <a:pt x="668" y="370"/>
                      <a:pt x="1025" y="370"/>
                    </a:cubicBezTo>
                    <a:cubicBezTo>
                      <a:pt x="1382" y="370"/>
                      <a:pt x="1668" y="668"/>
                      <a:pt x="1668" y="1013"/>
                    </a:cubicBezTo>
                    <a:cubicBezTo>
                      <a:pt x="1668" y="1120"/>
                      <a:pt x="1739" y="1191"/>
                      <a:pt x="1846" y="1191"/>
                    </a:cubicBezTo>
                    <a:cubicBezTo>
                      <a:pt x="1942" y="1191"/>
                      <a:pt x="2025" y="1120"/>
                      <a:pt x="2025" y="1013"/>
                    </a:cubicBezTo>
                    <a:cubicBezTo>
                      <a:pt x="2025" y="453"/>
                      <a:pt x="1573" y="1"/>
                      <a:pt x="10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1"/>
              <p:cNvSpPr/>
              <p:nvPr/>
            </p:nvSpPr>
            <p:spPr>
              <a:xfrm>
                <a:off x="6173634" y="2997631"/>
                <a:ext cx="70153" cy="70153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2204" extrusionOk="0">
                    <a:moveTo>
                      <a:pt x="1096" y="370"/>
                    </a:moveTo>
                    <a:cubicBezTo>
                      <a:pt x="1501" y="370"/>
                      <a:pt x="1834" y="703"/>
                      <a:pt x="1834" y="1108"/>
                    </a:cubicBezTo>
                    <a:cubicBezTo>
                      <a:pt x="1834" y="1501"/>
                      <a:pt x="1501" y="1834"/>
                      <a:pt x="1096" y="1834"/>
                    </a:cubicBezTo>
                    <a:cubicBezTo>
                      <a:pt x="691" y="1834"/>
                      <a:pt x="370" y="1501"/>
                      <a:pt x="370" y="1108"/>
                    </a:cubicBezTo>
                    <a:cubicBezTo>
                      <a:pt x="370" y="703"/>
                      <a:pt x="703" y="370"/>
                      <a:pt x="1096" y="370"/>
                    </a:cubicBezTo>
                    <a:close/>
                    <a:moveTo>
                      <a:pt x="1096" y="1"/>
                    </a:moveTo>
                    <a:cubicBezTo>
                      <a:pt x="489" y="1"/>
                      <a:pt x="1" y="489"/>
                      <a:pt x="1" y="1108"/>
                    </a:cubicBezTo>
                    <a:cubicBezTo>
                      <a:pt x="1" y="1715"/>
                      <a:pt x="489" y="2203"/>
                      <a:pt x="1096" y="2203"/>
                    </a:cubicBezTo>
                    <a:cubicBezTo>
                      <a:pt x="1715" y="2191"/>
                      <a:pt x="2203" y="1703"/>
                      <a:pt x="2203" y="1108"/>
                    </a:cubicBezTo>
                    <a:cubicBezTo>
                      <a:pt x="2203" y="489"/>
                      <a:pt x="1715" y="1"/>
                      <a:pt x="10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9" name="Google Shape;229;p31"/>
            <p:cNvSpPr/>
            <p:nvPr/>
          </p:nvSpPr>
          <p:spPr>
            <a:xfrm>
              <a:off x="7334911" y="4549376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rgbClr val="B24EBE"/>
            </a:soli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0" name="Google Shape;230;p31"/>
            <p:cNvCxnSpPr>
              <a:stCxn id="220" idx="2"/>
              <a:endCxn id="229" idx="3"/>
            </p:cNvCxnSpPr>
            <p:nvPr/>
          </p:nvCxnSpPr>
          <p:spPr>
            <a:xfrm rot="5400000">
              <a:off x="6853868" y="3490584"/>
              <a:ext cx="1926600" cy="448800"/>
            </a:xfrm>
            <a:prstGeom prst="bentConnector2">
              <a:avLst/>
            </a:prstGeom>
            <a:noFill/>
            <a:ln w="9525" cap="flat" cmpd="sng">
              <a:solidFill>
                <a:srgbClr val="5C3DA4"/>
              </a:solidFill>
              <a:prstDash val="dash"/>
              <a:round/>
              <a:headEnd type="diamond" w="med" len="med"/>
              <a:tailEnd type="diamond" w="med" len="med"/>
            </a:ln>
          </p:spPr>
        </p:cxnSp>
        <p:grpSp>
          <p:nvGrpSpPr>
            <p:cNvPr id="231" name="Google Shape;231;p31"/>
            <p:cNvGrpSpPr/>
            <p:nvPr/>
          </p:nvGrpSpPr>
          <p:grpSpPr>
            <a:xfrm>
              <a:off x="5381573" y="4368601"/>
              <a:ext cx="543451" cy="508547"/>
              <a:chOff x="2766264" y="3394042"/>
              <a:chExt cx="294873" cy="275934"/>
            </a:xfrm>
          </p:grpSpPr>
          <p:sp>
            <p:nvSpPr>
              <p:cNvPr id="232" name="Google Shape;232;p31"/>
              <p:cNvSpPr/>
              <p:nvPr/>
            </p:nvSpPr>
            <p:spPr>
              <a:xfrm>
                <a:off x="3020554" y="3570348"/>
                <a:ext cx="19353" cy="18621"/>
              </a:xfrm>
              <a:custGeom>
                <a:avLst/>
                <a:gdLst/>
                <a:ahLst/>
                <a:cxnLst/>
                <a:rect l="l" t="t" r="r" b="b"/>
                <a:pathLst>
                  <a:path w="608" h="585" extrusionOk="0">
                    <a:moveTo>
                      <a:pt x="155" y="1"/>
                    </a:moveTo>
                    <a:cubicBezTo>
                      <a:pt x="123" y="1"/>
                      <a:pt x="90" y="16"/>
                      <a:pt x="60" y="46"/>
                    </a:cubicBezTo>
                    <a:cubicBezTo>
                      <a:pt x="1" y="105"/>
                      <a:pt x="1" y="176"/>
                      <a:pt x="60" y="236"/>
                    </a:cubicBezTo>
                    <a:lnTo>
                      <a:pt x="370" y="546"/>
                    </a:lnTo>
                    <a:cubicBezTo>
                      <a:pt x="397" y="572"/>
                      <a:pt x="431" y="585"/>
                      <a:pt x="463" y="585"/>
                    </a:cubicBezTo>
                    <a:cubicBezTo>
                      <a:pt x="503" y="585"/>
                      <a:pt x="541" y="566"/>
                      <a:pt x="560" y="534"/>
                    </a:cubicBezTo>
                    <a:cubicBezTo>
                      <a:pt x="608" y="498"/>
                      <a:pt x="608" y="403"/>
                      <a:pt x="560" y="355"/>
                    </a:cubicBezTo>
                    <a:lnTo>
                      <a:pt x="251" y="46"/>
                    </a:lnTo>
                    <a:cubicBezTo>
                      <a:pt x="221" y="16"/>
                      <a:pt x="188" y="1"/>
                      <a:pt x="1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1"/>
              <p:cNvSpPr/>
              <p:nvPr/>
            </p:nvSpPr>
            <p:spPr>
              <a:xfrm>
                <a:off x="3019408" y="3475622"/>
                <a:ext cx="20499" cy="1887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593" extrusionOk="0">
                    <a:moveTo>
                      <a:pt x="501" y="0"/>
                    </a:moveTo>
                    <a:cubicBezTo>
                      <a:pt x="468" y="0"/>
                      <a:pt x="436" y="15"/>
                      <a:pt x="406" y="45"/>
                    </a:cubicBezTo>
                    <a:lnTo>
                      <a:pt x="96" y="355"/>
                    </a:lnTo>
                    <a:cubicBezTo>
                      <a:pt x="1" y="450"/>
                      <a:pt x="61" y="593"/>
                      <a:pt x="180" y="593"/>
                    </a:cubicBezTo>
                    <a:cubicBezTo>
                      <a:pt x="215" y="593"/>
                      <a:pt x="263" y="581"/>
                      <a:pt x="275" y="557"/>
                    </a:cubicBezTo>
                    <a:lnTo>
                      <a:pt x="584" y="235"/>
                    </a:lnTo>
                    <a:cubicBezTo>
                      <a:pt x="644" y="200"/>
                      <a:pt x="644" y="104"/>
                      <a:pt x="596" y="45"/>
                    </a:cubicBezTo>
                    <a:cubicBezTo>
                      <a:pt x="567" y="15"/>
                      <a:pt x="534" y="0"/>
                      <a:pt x="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1"/>
              <p:cNvSpPr/>
              <p:nvPr/>
            </p:nvSpPr>
            <p:spPr>
              <a:xfrm>
                <a:off x="3039143" y="3528205"/>
                <a:ext cx="21995" cy="8753"/>
              </a:xfrm>
              <a:custGeom>
                <a:avLst/>
                <a:gdLst/>
                <a:ahLst/>
                <a:cxnLst/>
                <a:rect l="l" t="t" r="r" b="b"/>
                <a:pathLst>
                  <a:path w="691" h="275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15"/>
                      <a:pt x="60" y="274"/>
                      <a:pt x="131" y="274"/>
                    </a:cubicBezTo>
                    <a:lnTo>
                      <a:pt x="560" y="274"/>
                    </a:lnTo>
                    <a:cubicBezTo>
                      <a:pt x="631" y="274"/>
                      <a:pt x="691" y="215"/>
                      <a:pt x="691" y="131"/>
                    </a:cubicBezTo>
                    <a:cubicBezTo>
                      <a:pt x="691" y="60"/>
                      <a:pt x="631" y="0"/>
                      <a:pt x="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1"/>
              <p:cNvSpPr/>
              <p:nvPr/>
            </p:nvSpPr>
            <p:spPr>
              <a:xfrm>
                <a:off x="2766264" y="3394042"/>
                <a:ext cx="253176" cy="275934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8669" extrusionOk="0">
                    <a:moveTo>
                      <a:pt x="6942" y="3489"/>
                    </a:moveTo>
                    <a:cubicBezTo>
                      <a:pt x="7371" y="3549"/>
                      <a:pt x="7692" y="3918"/>
                      <a:pt x="7692" y="4346"/>
                    </a:cubicBezTo>
                    <a:cubicBezTo>
                      <a:pt x="7692" y="4799"/>
                      <a:pt x="7382" y="5156"/>
                      <a:pt x="6942" y="5227"/>
                    </a:cubicBezTo>
                    <a:lnTo>
                      <a:pt x="6942" y="3489"/>
                    </a:lnTo>
                    <a:close/>
                    <a:moveTo>
                      <a:pt x="1013" y="3322"/>
                    </a:moveTo>
                    <a:lnTo>
                      <a:pt x="1013" y="5382"/>
                    </a:lnTo>
                    <a:lnTo>
                      <a:pt x="715" y="5382"/>
                    </a:lnTo>
                    <a:cubicBezTo>
                      <a:pt x="465" y="5382"/>
                      <a:pt x="263" y="5180"/>
                      <a:pt x="263" y="4930"/>
                    </a:cubicBezTo>
                    <a:lnTo>
                      <a:pt x="263" y="3775"/>
                    </a:lnTo>
                    <a:cubicBezTo>
                      <a:pt x="263" y="3537"/>
                      <a:pt x="453" y="3322"/>
                      <a:pt x="715" y="3322"/>
                    </a:cubicBezTo>
                    <a:close/>
                    <a:moveTo>
                      <a:pt x="2179" y="3322"/>
                    </a:moveTo>
                    <a:lnTo>
                      <a:pt x="2179" y="5382"/>
                    </a:lnTo>
                    <a:lnTo>
                      <a:pt x="1286" y="5382"/>
                    </a:lnTo>
                    <a:lnTo>
                      <a:pt x="1286" y="3322"/>
                    </a:lnTo>
                    <a:close/>
                    <a:moveTo>
                      <a:pt x="2322" y="6370"/>
                    </a:moveTo>
                    <a:lnTo>
                      <a:pt x="2322" y="6966"/>
                    </a:lnTo>
                    <a:lnTo>
                      <a:pt x="2060" y="6966"/>
                    </a:lnTo>
                    <a:lnTo>
                      <a:pt x="2227" y="6370"/>
                    </a:lnTo>
                    <a:close/>
                    <a:moveTo>
                      <a:pt x="2144" y="5644"/>
                    </a:moveTo>
                    <a:lnTo>
                      <a:pt x="1632" y="7549"/>
                    </a:lnTo>
                    <a:lnTo>
                      <a:pt x="1286" y="7549"/>
                    </a:lnTo>
                    <a:lnTo>
                      <a:pt x="1286" y="5644"/>
                    </a:lnTo>
                    <a:close/>
                    <a:moveTo>
                      <a:pt x="6680" y="274"/>
                    </a:moveTo>
                    <a:lnTo>
                      <a:pt x="6680" y="8430"/>
                    </a:lnTo>
                    <a:lnTo>
                      <a:pt x="6085" y="8430"/>
                    </a:lnTo>
                    <a:lnTo>
                      <a:pt x="6085" y="2703"/>
                    </a:lnTo>
                    <a:cubicBezTo>
                      <a:pt x="6085" y="2620"/>
                      <a:pt x="6025" y="2560"/>
                      <a:pt x="5954" y="2560"/>
                    </a:cubicBezTo>
                    <a:cubicBezTo>
                      <a:pt x="5870" y="2560"/>
                      <a:pt x="5811" y="2620"/>
                      <a:pt x="5811" y="2703"/>
                    </a:cubicBezTo>
                    <a:lnTo>
                      <a:pt x="5811" y="7549"/>
                    </a:lnTo>
                    <a:cubicBezTo>
                      <a:pt x="5632" y="7311"/>
                      <a:pt x="5382" y="6989"/>
                      <a:pt x="5037" y="6668"/>
                    </a:cubicBezTo>
                    <a:cubicBezTo>
                      <a:pt x="4668" y="6299"/>
                      <a:pt x="4263" y="6013"/>
                      <a:pt x="3870" y="5799"/>
                    </a:cubicBezTo>
                    <a:cubicBezTo>
                      <a:pt x="3406" y="5561"/>
                      <a:pt x="2930" y="5418"/>
                      <a:pt x="2453" y="5394"/>
                    </a:cubicBezTo>
                    <a:lnTo>
                      <a:pt x="2453" y="3322"/>
                    </a:lnTo>
                    <a:cubicBezTo>
                      <a:pt x="2930" y="3310"/>
                      <a:pt x="3406" y="3179"/>
                      <a:pt x="3870" y="2918"/>
                    </a:cubicBezTo>
                    <a:cubicBezTo>
                      <a:pt x="4263" y="2715"/>
                      <a:pt x="4668" y="2417"/>
                      <a:pt x="5037" y="2048"/>
                    </a:cubicBezTo>
                    <a:cubicBezTo>
                      <a:pt x="5370" y="1715"/>
                      <a:pt x="5632" y="1394"/>
                      <a:pt x="5811" y="1167"/>
                    </a:cubicBezTo>
                    <a:lnTo>
                      <a:pt x="5811" y="2025"/>
                    </a:lnTo>
                    <a:cubicBezTo>
                      <a:pt x="5811" y="2108"/>
                      <a:pt x="5870" y="2167"/>
                      <a:pt x="5954" y="2167"/>
                    </a:cubicBezTo>
                    <a:cubicBezTo>
                      <a:pt x="6025" y="2167"/>
                      <a:pt x="6085" y="2108"/>
                      <a:pt x="6085" y="2025"/>
                    </a:cubicBezTo>
                    <a:lnTo>
                      <a:pt x="6085" y="274"/>
                    </a:lnTo>
                    <a:close/>
                    <a:moveTo>
                      <a:pt x="5930" y="0"/>
                    </a:moveTo>
                    <a:cubicBezTo>
                      <a:pt x="5858" y="0"/>
                      <a:pt x="5799" y="60"/>
                      <a:pt x="5799" y="143"/>
                    </a:cubicBezTo>
                    <a:lnTo>
                      <a:pt x="5799" y="679"/>
                    </a:lnTo>
                    <a:cubicBezTo>
                      <a:pt x="5728" y="810"/>
                      <a:pt x="5370" y="1334"/>
                      <a:pt x="4835" y="1846"/>
                    </a:cubicBezTo>
                    <a:cubicBezTo>
                      <a:pt x="4263" y="2382"/>
                      <a:pt x="3370" y="3037"/>
                      <a:pt x="2299" y="3037"/>
                    </a:cubicBezTo>
                    <a:lnTo>
                      <a:pt x="715" y="3037"/>
                    </a:lnTo>
                    <a:cubicBezTo>
                      <a:pt x="310" y="3037"/>
                      <a:pt x="1" y="3370"/>
                      <a:pt x="1" y="3751"/>
                    </a:cubicBezTo>
                    <a:lnTo>
                      <a:pt x="1" y="4918"/>
                    </a:lnTo>
                    <a:cubicBezTo>
                      <a:pt x="1" y="5323"/>
                      <a:pt x="322" y="5632"/>
                      <a:pt x="715" y="5632"/>
                    </a:cubicBezTo>
                    <a:lnTo>
                      <a:pt x="1013" y="5632"/>
                    </a:lnTo>
                    <a:lnTo>
                      <a:pt x="1013" y="7668"/>
                    </a:lnTo>
                    <a:cubicBezTo>
                      <a:pt x="1013" y="7740"/>
                      <a:pt x="1072" y="7799"/>
                      <a:pt x="1144" y="7799"/>
                    </a:cubicBezTo>
                    <a:lnTo>
                      <a:pt x="1727" y="7799"/>
                    </a:lnTo>
                    <a:cubicBezTo>
                      <a:pt x="1787" y="7799"/>
                      <a:pt x="1846" y="7763"/>
                      <a:pt x="1858" y="7692"/>
                    </a:cubicBezTo>
                    <a:lnTo>
                      <a:pt x="1989" y="7216"/>
                    </a:lnTo>
                    <a:lnTo>
                      <a:pt x="2453" y="7216"/>
                    </a:lnTo>
                    <a:cubicBezTo>
                      <a:pt x="2525" y="7216"/>
                      <a:pt x="2584" y="7156"/>
                      <a:pt x="2584" y="7085"/>
                    </a:cubicBezTo>
                    <a:lnTo>
                      <a:pt x="2584" y="6204"/>
                    </a:lnTo>
                    <a:cubicBezTo>
                      <a:pt x="2584" y="6132"/>
                      <a:pt x="2525" y="6073"/>
                      <a:pt x="2453" y="6073"/>
                    </a:cubicBezTo>
                    <a:lnTo>
                      <a:pt x="2287" y="6073"/>
                    </a:lnTo>
                    <a:lnTo>
                      <a:pt x="2406" y="5632"/>
                    </a:lnTo>
                    <a:cubicBezTo>
                      <a:pt x="3430" y="5668"/>
                      <a:pt x="4299" y="6299"/>
                      <a:pt x="4835" y="6823"/>
                    </a:cubicBezTo>
                    <a:cubicBezTo>
                      <a:pt x="5370" y="7335"/>
                      <a:pt x="5704" y="7859"/>
                      <a:pt x="5799" y="7990"/>
                    </a:cubicBezTo>
                    <a:lnTo>
                      <a:pt x="5799" y="8525"/>
                    </a:lnTo>
                    <a:cubicBezTo>
                      <a:pt x="5799" y="8609"/>
                      <a:pt x="5858" y="8668"/>
                      <a:pt x="5930" y="8668"/>
                    </a:cubicBezTo>
                    <a:lnTo>
                      <a:pt x="6811" y="8668"/>
                    </a:lnTo>
                    <a:cubicBezTo>
                      <a:pt x="6882" y="8668"/>
                      <a:pt x="6942" y="8609"/>
                      <a:pt x="6942" y="8525"/>
                    </a:cubicBezTo>
                    <a:lnTo>
                      <a:pt x="6942" y="5465"/>
                    </a:lnTo>
                    <a:cubicBezTo>
                      <a:pt x="7525" y="5394"/>
                      <a:pt x="7954" y="4918"/>
                      <a:pt x="7954" y="4322"/>
                    </a:cubicBezTo>
                    <a:cubicBezTo>
                      <a:pt x="7954" y="3775"/>
                      <a:pt x="7525" y="3275"/>
                      <a:pt x="6942" y="3203"/>
                    </a:cubicBezTo>
                    <a:lnTo>
                      <a:pt x="6942" y="143"/>
                    </a:lnTo>
                    <a:cubicBezTo>
                      <a:pt x="6942" y="60"/>
                      <a:pt x="6882" y="0"/>
                      <a:pt x="68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" name="Google Shape;236;p31"/>
          <p:cNvGrpSpPr/>
          <p:nvPr/>
        </p:nvGrpSpPr>
        <p:grpSpPr>
          <a:xfrm>
            <a:off x="8270254" y="4063429"/>
            <a:ext cx="159381" cy="569323"/>
            <a:chOff x="8435600" y="4843207"/>
            <a:chExt cx="236400" cy="844443"/>
          </a:xfrm>
        </p:grpSpPr>
        <p:sp>
          <p:nvSpPr>
            <p:cNvPr id="237" name="Google Shape;237;p31"/>
            <p:cNvSpPr/>
            <p:nvPr/>
          </p:nvSpPr>
          <p:spPr>
            <a:xfrm>
              <a:off x="8435600" y="4843207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8435600" y="5147229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8435600" y="5451250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31"/>
          <p:cNvGrpSpPr/>
          <p:nvPr/>
        </p:nvGrpSpPr>
        <p:grpSpPr>
          <a:xfrm>
            <a:off x="2542839" y="514340"/>
            <a:ext cx="290993" cy="393273"/>
            <a:chOff x="4881525" y="1458397"/>
            <a:chExt cx="431613" cy="583318"/>
          </a:xfrm>
        </p:grpSpPr>
        <p:sp>
          <p:nvSpPr>
            <p:cNvPr id="241" name="Google Shape;241;p31"/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3" name="Google Shape;295;p19"/>
          <p:cNvSpPr txBox="1">
            <a:spLocks/>
          </p:cNvSpPr>
          <p:nvPr/>
        </p:nvSpPr>
        <p:spPr>
          <a:xfrm>
            <a:off x="1662135" y="423246"/>
            <a:ext cx="5162534" cy="5865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ncelot"/>
              <a:buNone/>
              <a:defRPr sz="2000" b="0" i="0" u="none" strike="noStrike" cap="none">
                <a:solidFill>
                  <a:schemeClr val="dk1"/>
                </a:solidFill>
                <a:latin typeface="Lancelot"/>
                <a:ea typeface="Lancelot"/>
                <a:cs typeface="Lancelot"/>
                <a:sym typeface="Lancelo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ncelot"/>
              <a:buNone/>
              <a:defRPr sz="2000" b="0" i="0" u="none" strike="noStrike" cap="none">
                <a:solidFill>
                  <a:schemeClr val="dk1"/>
                </a:solidFill>
                <a:latin typeface="Lancelot"/>
                <a:ea typeface="Lancelot"/>
                <a:cs typeface="Lancelot"/>
                <a:sym typeface="Lancelo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ncelot"/>
              <a:buNone/>
              <a:defRPr sz="2000" b="0" i="0" u="none" strike="noStrike" cap="none">
                <a:solidFill>
                  <a:schemeClr val="dk1"/>
                </a:solidFill>
                <a:latin typeface="Lancelot"/>
                <a:ea typeface="Lancelot"/>
                <a:cs typeface="Lancelot"/>
                <a:sym typeface="Lancelo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ncelot"/>
              <a:buNone/>
              <a:defRPr sz="2000" b="0" i="0" u="none" strike="noStrike" cap="none">
                <a:solidFill>
                  <a:schemeClr val="dk1"/>
                </a:solidFill>
                <a:latin typeface="Lancelot"/>
                <a:ea typeface="Lancelot"/>
                <a:cs typeface="Lancelot"/>
                <a:sym typeface="Lancelo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ncelot"/>
              <a:buNone/>
              <a:defRPr sz="2000" b="0" i="0" u="none" strike="noStrike" cap="none">
                <a:solidFill>
                  <a:schemeClr val="dk1"/>
                </a:solidFill>
                <a:latin typeface="Lancelot"/>
                <a:ea typeface="Lancelot"/>
                <a:cs typeface="Lancelot"/>
                <a:sym typeface="Lancelo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ncelot"/>
              <a:buNone/>
              <a:defRPr sz="2000" b="0" i="0" u="none" strike="noStrike" cap="none">
                <a:solidFill>
                  <a:schemeClr val="dk1"/>
                </a:solidFill>
                <a:latin typeface="Lancelot"/>
                <a:ea typeface="Lancelot"/>
                <a:cs typeface="Lancelot"/>
                <a:sym typeface="Lancelo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ncelot"/>
              <a:buNone/>
              <a:defRPr sz="2000" b="0" i="0" u="none" strike="noStrike" cap="none">
                <a:solidFill>
                  <a:schemeClr val="dk1"/>
                </a:solidFill>
                <a:latin typeface="Lancelot"/>
                <a:ea typeface="Lancelot"/>
                <a:cs typeface="Lancelot"/>
                <a:sym typeface="Lancelo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ncelot"/>
              <a:buNone/>
              <a:defRPr sz="2000" b="0" i="0" u="none" strike="noStrike" cap="none">
                <a:solidFill>
                  <a:schemeClr val="dk1"/>
                </a:solidFill>
                <a:latin typeface="Lancelot"/>
                <a:ea typeface="Lancelot"/>
                <a:cs typeface="Lancelot"/>
                <a:sym typeface="Lancelo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000"/>
              <a:buFont typeface="Lancelot"/>
              <a:buNone/>
              <a:defRPr sz="2000" b="0" i="0" u="none" strike="noStrike" cap="none">
                <a:solidFill>
                  <a:schemeClr val="dk1"/>
                </a:solidFill>
                <a:latin typeface="Lancelot"/>
                <a:ea typeface="Lancelot"/>
                <a:cs typeface="Lancelot"/>
                <a:sym typeface="Lancelot"/>
              </a:defRPr>
            </a:lvl9pPr>
          </a:lstStyle>
          <a:p>
            <a:pPr marL="0" inden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KIẾN TRÚC HÀ NỘI</a:t>
            </a:r>
          </a:p>
          <a:p>
            <a:pPr marL="0" inden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</a:p>
        </p:txBody>
      </p:sp>
      <p:pic>
        <p:nvPicPr>
          <p:cNvPr id="744" name="Picture 743" descr="Logo&#10;&#10;Description automatically generate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68" y="392174"/>
            <a:ext cx="701652" cy="729746"/>
          </a:xfrm>
          <a:prstGeom prst="rect">
            <a:avLst/>
          </a:prstGeom>
        </p:spPr>
      </p:pic>
      <p:pic>
        <p:nvPicPr>
          <p:cNvPr id="745" name="Picture 2" descr="Không có mô tả ảnh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63" y="402214"/>
            <a:ext cx="701652" cy="7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6" name="Google Shape;295;p19"/>
          <p:cNvSpPr txBox="1">
            <a:spLocks/>
          </p:cNvSpPr>
          <p:nvPr/>
        </p:nvSpPr>
        <p:spPr>
          <a:xfrm>
            <a:off x="665360" y="3055045"/>
            <a:ext cx="5948867" cy="20167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Th.S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Hạnh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</a:pP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pPr marL="0" indent="0" algn="just">
              <a:lnSpc>
                <a:spcPct val="150000"/>
              </a:lnSpc>
            </a:pP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</a:t>
            </a:r>
          </a:p>
          <a:p>
            <a:pPr marL="0" indent="0" algn="just">
              <a:lnSpc>
                <a:spcPct val="150000"/>
              </a:lnSpc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/>
      <p:bldP spid="743" grpId="0" animBg="1"/>
      <p:bldP spid="74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/>
          <p:nvPr/>
        </p:nvSpPr>
        <p:spPr>
          <a:xfrm>
            <a:off x="260903" y="512551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5"/>
          <p:cNvSpPr/>
          <p:nvPr/>
        </p:nvSpPr>
        <p:spPr>
          <a:xfrm>
            <a:off x="8263605" y="4229179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0" name="Google Shape;300;p35"/>
          <p:cNvCxnSpPr>
            <a:endCxn id="298" idx="2"/>
          </p:cNvCxnSpPr>
          <p:nvPr/>
        </p:nvCxnSpPr>
        <p:spPr>
          <a:xfrm rot="10800000">
            <a:off x="540353" y="1071451"/>
            <a:ext cx="1867524" cy="105986"/>
          </a:xfrm>
          <a:prstGeom prst="bentConnector2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cxnSp>
        <p:nvCxnSpPr>
          <p:cNvPr id="301" name="Google Shape;301;p35"/>
          <p:cNvCxnSpPr>
            <a:endCxn id="299" idx="1"/>
          </p:cNvCxnSpPr>
          <p:nvPr/>
        </p:nvCxnSpPr>
        <p:spPr>
          <a:xfrm>
            <a:off x="6749211" y="4494874"/>
            <a:ext cx="1514394" cy="1375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grpSp>
        <p:nvGrpSpPr>
          <p:cNvPr id="302" name="Google Shape;302;p35"/>
          <p:cNvGrpSpPr/>
          <p:nvPr/>
        </p:nvGrpSpPr>
        <p:grpSpPr>
          <a:xfrm>
            <a:off x="399231" y="603920"/>
            <a:ext cx="282243" cy="376163"/>
            <a:chOff x="5194002" y="1511297"/>
            <a:chExt cx="259605" cy="346024"/>
          </a:xfrm>
        </p:grpSpPr>
        <p:sp>
          <p:nvSpPr>
            <p:cNvPr id="303" name="Google Shape;303;p35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35"/>
          <p:cNvSpPr/>
          <p:nvPr/>
        </p:nvSpPr>
        <p:spPr>
          <a:xfrm>
            <a:off x="8369033" y="4335165"/>
            <a:ext cx="348043" cy="346928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35"/>
          <p:cNvGrpSpPr/>
          <p:nvPr/>
        </p:nvGrpSpPr>
        <p:grpSpPr>
          <a:xfrm>
            <a:off x="8263605" y="512563"/>
            <a:ext cx="166034" cy="376156"/>
            <a:chOff x="690709" y="1212543"/>
            <a:chExt cx="222000" cy="502950"/>
          </a:xfrm>
        </p:grpSpPr>
        <p:sp>
          <p:nvSpPr>
            <p:cNvPr id="309" name="Google Shape;309;p35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95;p35"/>
          <p:cNvSpPr txBox="1">
            <a:spLocks/>
          </p:cNvSpPr>
          <p:nvPr/>
        </p:nvSpPr>
        <p:spPr>
          <a:xfrm>
            <a:off x="887595" y="491849"/>
            <a:ext cx="7376009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/>
              <a:t>2.2. Giới thiệu cú pháp JavaScript cơ bản 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40352" y="1298160"/>
            <a:ext cx="3832800" cy="481645"/>
          </a:xfrm>
        </p:spPr>
        <p:txBody>
          <a:bodyPr/>
          <a:lstStyle/>
          <a:p>
            <a:pPr marL="139700" indent="0">
              <a:buNone/>
            </a:pPr>
            <a:r>
              <a:rPr lang="en-US" b="1" dirty="0"/>
              <a:t>2.2.1. </a:t>
            </a:r>
            <a:r>
              <a:rPr lang="en-US" b="1" dirty="0" err="1"/>
              <a:t>Biến</a:t>
            </a:r>
            <a:endParaRPr lang="vi-VN" b="1" dirty="0"/>
          </a:p>
        </p:txBody>
      </p:sp>
      <p:graphicFrame>
        <p:nvGraphicFramePr>
          <p:cNvPr id="18" name="Google Shape;248;p32"/>
          <p:cNvGraphicFramePr/>
          <p:nvPr>
            <p:extLst>
              <p:ext uri="{D42A27DB-BD31-4B8C-83A1-F6EECF244321}">
                <p14:modId xmlns:p14="http://schemas.microsoft.com/office/powerpoint/2010/main" val="2635540627"/>
              </p:ext>
            </p:extLst>
          </p:nvPr>
        </p:nvGraphicFramePr>
        <p:xfrm>
          <a:off x="471730" y="1779805"/>
          <a:ext cx="4534752" cy="1175175"/>
        </p:xfrm>
        <a:graphic>
          <a:graphicData uri="http://schemas.openxmlformats.org/drawingml/2006/table">
            <a:tbl>
              <a:tblPr>
                <a:noFill/>
                <a:tableStyleId>{FCEDE6A5-A8CA-4B72-99B1-A98718075AA0}</a:tableStyleId>
              </a:tblPr>
              <a:tblGrid>
                <a:gridCol w="755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9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7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50620" algn="l"/>
                        </a:tabLs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phép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khai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trùng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50620" algn="l"/>
                        </a:tabLs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let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Biến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khai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duy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trùng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nhau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50620" algn="l"/>
                        </a:tabLs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hằng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duy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nhất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936" y="1779805"/>
            <a:ext cx="3658569" cy="8536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30" y="3029159"/>
            <a:ext cx="3490670" cy="1652934"/>
          </a:xfrm>
          <a:prstGeom prst="rect">
            <a:avLst/>
          </a:prstGeom>
        </p:spPr>
      </p:pic>
      <p:sp>
        <p:nvSpPr>
          <p:cNvPr id="21" name="Subtitle 1"/>
          <p:cNvSpPr txBox="1">
            <a:spLocks/>
          </p:cNvSpPr>
          <p:nvPr/>
        </p:nvSpPr>
        <p:spPr>
          <a:xfrm>
            <a:off x="3962399" y="2954980"/>
            <a:ext cx="4860105" cy="48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 algn="just">
              <a:lnSpc>
                <a:spcPct val="150000"/>
              </a:lnSpc>
              <a:buNone/>
            </a:pPr>
            <a:r>
              <a:rPr lang="en-US" b="1" dirty="0"/>
              <a:t>2.2.1. </a:t>
            </a:r>
            <a:r>
              <a:rPr lang="en-US" b="1" dirty="0" err="1"/>
              <a:t>Kiểu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b="1" dirty="0"/>
          </a:p>
          <a:p>
            <a:pPr marL="139700" lvl="0" indent="0" algn="just">
              <a:lnSpc>
                <a:spcPct val="150000"/>
              </a:lnSpc>
              <a:buNone/>
            </a:pPr>
            <a:r>
              <a:rPr lang="en-US" b="1" dirty="0"/>
              <a:t>-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dirty="0" err="1"/>
              <a:t>số</a:t>
            </a:r>
            <a:r>
              <a:rPr lang="en-US" dirty="0"/>
              <a:t> (number), </a:t>
            </a:r>
            <a:r>
              <a:rPr lang="en-US" dirty="0" err="1"/>
              <a:t>chuỗi</a:t>
            </a:r>
            <a:r>
              <a:rPr lang="en-US" dirty="0"/>
              <a:t> (string), </a:t>
            </a:r>
            <a:r>
              <a:rPr lang="en-US" dirty="0" err="1"/>
              <a:t>boolean</a:t>
            </a:r>
            <a:r>
              <a:rPr lang="en-US" dirty="0"/>
              <a:t>, </a:t>
            </a:r>
            <a:r>
              <a:rPr lang="en-US" dirty="0" err="1"/>
              <a:t>mảng</a:t>
            </a:r>
            <a:r>
              <a:rPr lang="en-US" dirty="0"/>
              <a:t> (array)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(object)</a:t>
            </a:r>
            <a:endParaRPr lang="vi-VN" dirty="0"/>
          </a:p>
          <a:p>
            <a:pPr marL="139700" indent="0" algn="just">
              <a:lnSpc>
                <a:spcPct val="150000"/>
              </a:lnSpc>
              <a:buNone/>
            </a:pPr>
            <a:endParaRPr lang="en-US" b="1" dirty="0"/>
          </a:p>
          <a:p>
            <a:pPr marL="139700" indent="0" algn="just">
              <a:lnSpc>
                <a:spcPct val="150000"/>
              </a:lnSpc>
              <a:buNone/>
            </a:pP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2980968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  <p:bldP spid="299" grpId="0" animBg="1"/>
      <p:bldP spid="307" grpId="0" animBg="1"/>
      <p:bldP spid="24" grpId="0"/>
      <p:bldP spid="2" grpId="0" build="p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/>
          <p:nvPr/>
        </p:nvSpPr>
        <p:spPr>
          <a:xfrm>
            <a:off x="260903" y="512551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5"/>
          <p:cNvSpPr/>
          <p:nvPr/>
        </p:nvSpPr>
        <p:spPr>
          <a:xfrm>
            <a:off x="8263605" y="4229179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0" name="Google Shape;300;p35"/>
          <p:cNvCxnSpPr>
            <a:endCxn id="298" idx="2"/>
          </p:cNvCxnSpPr>
          <p:nvPr/>
        </p:nvCxnSpPr>
        <p:spPr>
          <a:xfrm rot="10800000">
            <a:off x="540353" y="1071451"/>
            <a:ext cx="1867524" cy="105986"/>
          </a:xfrm>
          <a:prstGeom prst="bentConnector2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cxnSp>
        <p:nvCxnSpPr>
          <p:cNvPr id="301" name="Google Shape;301;p35"/>
          <p:cNvCxnSpPr>
            <a:endCxn id="299" idx="1"/>
          </p:cNvCxnSpPr>
          <p:nvPr/>
        </p:nvCxnSpPr>
        <p:spPr>
          <a:xfrm>
            <a:off x="6749211" y="4494874"/>
            <a:ext cx="1514394" cy="1375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grpSp>
        <p:nvGrpSpPr>
          <p:cNvPr id="302" name="Google Shape;302;p35"/>
          <p:cNvGrpSpPr/>
          <p:nvPr/>
        </p:nvGrpSpPr>
        <p:grpSpPr>
          <a:xfrm>
            <a:off x="399231" y="603920"/>
            <a:ext cx="282243" cy="376163"/>
            <a:chOff x="5194002" y="1511297"/>
            <a:chExt cx="259605" cy="346024"/>
          </a:xfrm>
        </p:grpSpPr>
        <p:sp>
          <p:nvSpPr>
            <p:cNvPr id="303" name="Google Shape;303;p35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35"/>
          <p:cNvSpPr/>
          <p:nvPr/>
        </p:nvSpPr>
        <p:spPr>
          <a:xfrm>
            <a:off x="8369033" y="4335165"/>
            <a:ext cx="348043" cy="346928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35"/>
          <p:cNvGrpSpPr/>
          <p:nvPr/>
        </p:nvGrpSpPr>
        <p:grpSpPr>
          <a:xfrm>
            <a:off x="8263605" y="512563"/>
            <a:ext cx="166034" cy="376156"/>
            <a:chOff x="690709" y="1212543"/>
            <a:chExt cx="222000" cy="502950"/>
          </a:xfrm>
        </p:grpSpPr>
        <p:sp>
          <p:nvSpPr>
            <p:cNvPr id="309" name="Google Shape;309;p35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95;p35"/>
          <p:cNvSpPr txBox="1">
            <a:spLocks/>
          </p:cNvSpPr>
          <p:nvPr/>
        </p:nvSpPr>
        <p:spPr>
          <a:xfrm>
            <a:off x="887595" y="491849"/>
            <a:ext cx="7376009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/>
              <a:t>2.2. Giới thiệu cú pháp JavaScript cơ bản 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40352" y="1298160"/>
            <a:ext cx="3832800" cy="481645"/>
          </a:xfrm>
        </p:spPr>
        <p:txBody>
          <a:bodyPr/>
          <a:lstStyle/>
          <a:p>
            <a:pPr marL="139700" indent="0">
              <a:buNone/>
            </a:pPr>
            <a:r>
              <a:rPr lang="en-US" b="1" dirty="0"/>
              <a:t>2.2.3.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tử</a:t>
            </a:r>
            <a:endParaRPr lang="vi-VN" b="1" dirty="0"/>
          </a:p>
        </p:txBody>
      </p:sp>
      <p:graphicFrame>
        <p:nvGraphicFramePr>
          <p:cNvPr id="18" name="Google Shape;248;p32"/>
          <p:cNvGraphicFramePr/>
          <p:nvPr>
            <p:extLst>
              <p:ext uri="{D42A27DB-BD31-4B8C-83A1-F6EECF244321}">
                <p14:modId xmlns:p14="http://schemas.microsoft.com/office/powerpoint/2010/main" val="2004315931"/>
              </p:ext>
            </p:extLst>
          </p:nvPr>
        </p:nvGraphicFramePr>
        <p:xfrm>
          <a:off x="423940" y="1779805"/>
          <a:ext cx="3062577" cy="2742075"/>
        </p:xfrm>
        <a:graphic>
          <a:graphicData uri="http://schemas.openxmlformats.org/drawingml/2006/table">
            <a:tbl>
              <a:tblPr>
                <a:noFill/>
                <a:tableStyleId>{FCEDE6A5-A8CA-4B72-99B1-A98718075AA0}</a:tableStyleId>
              </a:tblPr>
              <a:tblGrid>
                <a:gridCol w="510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7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Phép cộng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Phép trừ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Phép nhân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Phép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chia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lấy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dư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521219"/>
                  </a:ext>
                </a:extLst>
              </a:tr>
              <a:tr h="3917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Phép chia lấy số nguyên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522057"/>
                  </a:ext>
                </a:extLst>
              </a:tr>
              <a:tr h="3917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===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 sánh bằng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061511"/>
                  </a:ext>
                </a:extLst>
              </a:tr>
              <a:tr h="3917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!=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sánh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9556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792" y="1779805"/>
            <a:ext cx="5063713" cy="914627"/>
          </a:xfrm>
          <a:prstGeom prst="rect">
            <a:avLst/>
          </a:prstGeom>
        </p:spPr>
      </p:pic>
      <p:pic>
        <p:nvPicPr>
          <p:cNvPr id="22" name="Picture 21"/>
          <p:cNvPicPr/>
          <p:nvPr/>
        </p:nvPicPr>
        <p:blipFill>
          <a:blip r:embed="rId4"/>
          <a:stretch>
            <a:fillRect/>
          </a:stretch>
        </p:blipFill>
        <p:spPr>
          <a:xfrm>
            <a:off x="3758791" y="2951265"/>
            <a:ext cx="5063713" cy="62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879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  <p:bldP spid="299" grpId="0" animBg="1"/>
      <p:bldP spid="307" grpId="0" animBg="1"/>
      <p:bldP spid="24" grpId="0"/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/>
          <p:nvPr/>
        </p:nvSpPr>
        <p:spPr>
          <a:xfrm>
            <a:off x="260903" y="512551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0" name="Google Shape;300;p35"/>
          <p:cNvCxnSpPr>
            <a:endCxn id="298" idx="2"/>
          </p:cNvCxnSpPr>
          <p:nvPr/>
        </p:nvCxnSpPr>
        <p:spPr>
          <a:xfrm rot="10800000">
            <a:off x="540353" y="1071451"/>
            <a:ext cx="1867524" cy="105986"/>
          </a:xfrm>
          <a:prstGeom prst="bentConnector2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grpSp>
        <p:nvGrpSpPr>
          <p:cNvPr id="302" name="Google Shape;302;p35"/>
          <p:cNvGrpSpPr/>
          <p:nvPr/>
        </p:nvGrpSpPr>
        <p:grpSpPr>
          <a:xfrm>
            <a:off x="399231" y="603920"/>
            <a:ext cx="282243" cy="376163"/>
            <a:chOff x="5194002" y="1511297"/>
            <a:chExt cx="259605" cy="346024"/>
          </a:xfrm>
        </p:grpSpPr>
        <p:sp>
          <p:nvSpPr>
            <p:cNvPr id="303" name="Google Shape;303;p35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" name="Google Shape;308;p35"/>
          <p:cNvGrpSpPr/>
          <p:nvPr/>
        </p:nvGrpSpPr>
        <p:grpSpPr>
          <a:xfrm>
            <a:off x="8263605" y="512563"/>
            <a:ext cx="166034" cy="376156"/>
            <a:chOff x="690709" y="1212543"/>
            <a:chExt cx="222000" cy="502950"/>
          </a:xfrm>
        </p:grpSpPr>
        <p:sp>
          <p:nvSpPr>
            <p:cNvPr id="309" name="Google Shape;309;p35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95;p35"/>
          <p:cNvSpPr txBox="1">
            <a:spLocks/>
          </p:cNvSpPr>
          <p:nvPr/>
        </p:nvSpPr>
        <p:spPr>
          <a:xfrm>
            <a:off x="887595" y="491849"/>
            <a:ext cx="7376009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/>
              <a:t>2.2. Giới thiệu cú pháp JavaScript cơ bản 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40351" y="1080889"/>
            <a:ext cx="7889287" cy="576405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US" b="1" dirty="0"/>
              <a:t>2.2.4. </a:t>
            </a:r>
            <a:r>
              <a:rPr lang="en-US" b="1" dirty="0" err="1"/>
              <a:t>Câu</a:t>
            </a:r>
            <a:r>
              <a:rPr lang="en-US" b="1" dirty="0"/>
              <a:t>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kiện</a:t>
            </a:r>
            <a:endParaRPr lang="en-US" b="1" dirty="0"/>
          </a:p>
          <a:p>
            <a:pPr marL="139700" lvl="0" indent="0" algn="just">
              <a:lnSpc>
                <a:spcPct val="150000"/>
              </a:lnSpc>
              <a:buNone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if, else if, </a:t>
            </a:r>
            <a:r>
              <a:rPr lang="en-US" dirty="0" err="1"/>
              <a:t>và</a:t>
            </a:r>
            <a:r>
              <a:rPr lang="en-US" dirty="0"/>
              <a:t> else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.</a:t>
            </a:r>
            <a:endParaRPr lang="vi-VN" dirty="0"/>
          </a:p>
          <a:p>
            <a:pPr marL="139700" indent="0" algn="just">
              <a:lnSpc>
                <a:spcPct val="150000"/>
              </a:lnSpc>
              <a:buNone/>
            </a:pPr>
            <a:r>
              <a:rPr lang="en-US" b="1" dirty="0"/>
              <a:t> </a:t>
            </a:r>
          </a:p>
          <a:p>
            <a:pPr marL="139700" indent="0" algn="just">
              <a:lnSpc>
                <a:spcPct val="150000"/>
              </a:lnSpc>
              <a:buNone/>
            </a:pPr>
            <a:endParaRPr lang="vi-V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74" y="1971975"/>
            <a:ext cx="3078747" cy="800169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4"/>
          <a:stretch>
            <a:fillRect/>
          </a:stretch>
        </p:blipFill>
        <p:spPr>
          <a:xfrm>
            <a:off x="4023728" y="2098097"/>
            <a:ext cx="4345305" cy="539750"/>
          </a:xfrm>
          <a:prstGeom prst="rect">
            <a:avLst/>
          </a:prstGeom>
        </p:spPr>
      </p:pic>
      <p:sp>
        <p:nvSpPr>
          <p:cNvPr id="23" name="Subtitle 1"/>
          <p:cNvSpPr txBox="1">
            <a:spLocks/>
          </p:cNvSpPr>
          <p:nvPr/>
        </p:nvSpPr>
        <p:spPr>
          <a:xfrm>
            <a:off x="510454" y="2818153"/>
            <a:ext cx="7889287" cy="576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 algn="just">
              <a:lnSpc>
                <a:spcPct val="150000"/>
              </a:lnSpc>
              <a:buFont typeface="Roboto"/>
              <a:buNone/>
            </a:pPr>
            <a:r>
              <a:rPr lang="en-US" b="1" dirty="0"/>
              <a:t>2.2.5. </a:t>
            </a:r>
            <a:r>
              <a:rPr lang="en-US" b="1" dirty="0" err="1"/>
              <a:t>Vòng</a:t>
            </a:r>
            <a:r>
              <a:rPr lang="en-US" b="1" dirty="0"/>
              <a:t> </a:t>
            </a:r>
            <a:r>
              <a:rPr lang="en-US" b="1" dirty="0" err="1"/>
              <a:t>lặp</a:t>
            </a:r>
            <a:endParaRPr lang="en-US" b="1" dirty="0"/>
          </a:p>
          <a:p>
            <a:pPr marL="139700" indent="0" algn="just">
              <a:lnSpc>
                <a:spcPct val="150000"/>
              </a:lnSpc>
              <a:buFont typeface="Roboto"/>
              <a:buNone/>
            </a:pPr>
            <a:r>
              <a:rPr lang="en-US" dirty="0"/>
              <a:t>JavaScript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for, while, </a:t>
            </a:r>
            <a:r>
              <a:rPr lang="en-US" dirty="0" err="1"/>
              <a:t>và</a:t>
            </a:r>
            <a:r>
              <a:rPr lang="en-US" dirty="0"/>
              <a:t> do...while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.</a:t>
            </a:r>
            <a:endParaRPr lang="vi-VN" dirty="0"/>
          </a:p>
          <a:p>
            <a:pPr marL="139700" indent="0" algn="just">
              <a:lnSpc>
                <a:spcPct val="150000"/>
              </a:lnSpc>
              <a:buFont typeface="Roboto"/>
              <a:buNone/>
            </a:pPr>
            <a:r>
              <a:rPr lang="en-US" b="1" dirty="0"/>
              <a:t> </a:t>
            </a:r>
          </a:p>
          <a:p>
            <a:pPr marL="139700" indent="0" algn="just">
              <a:lnSpc>
                <a:spcPct val="150000"/>
              </a:lnSpc>
              <a:buFont typeface="Roboto"/>
              <a:buNone/>
            </a:pPr>
            <a:endParaRPr lang="vi-V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7401" y="3561468"/>
            <a:ext cx="2336327" cy="1265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4994" y="3561468"/>
            <a:ext cx="3208158" cy="12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475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  <p:bldP spid="24" grpId="0"/>
      <p:bldP spid="2" grpId="0" build="p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/>
          <p:nvPr/>
        </p:nvSpPr>
        <p:spPr>
          <a:xfrm>
            <a:off x="260903" y="512551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0" name="Google Shape;300;p35"/>
          <p:cNvCxnSpPr>
            <a:endCxn id="298" idx="2"/>
          </p:cNvCxnSpPr>
          <p:nvPr/>
        </p:nvCxnSpPr>
        <p:spPr>
          <a:xfrm rot="10800000">
            <a:off x="540353" y="1071451"/>
            <a:ext cx="1867524" cy="105986"/>
          </a:xfrm>
          <a:prstGeom prst="bentConnector2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grpSp>
        <p:nvGrpSpPr>
          <p:cNvPr id="302" name="Google Shape;302;p35"/>
          <p:cNvGrpSpPr/>
          <p:nvPr/>
        </p:nvGrpSpPr>
        <p:grpSpPr>
          <a:xfrm>
            <a:off x="399231" y="603920"/>
            <a:ext cx="282243" cy="376163"/>
            <a:chOff x="5194002" y="1511297"/>
            <a:chExt cx="259605" cy="346024"/>
          </a:xfrm>
        </p:grpSpPr>
        <p:sp>
          <p:nvSpPr>
            <p:cNvPr id="303" name="Google Shape;303;p35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" name="Google Shape;308;p35"/>
          <p:cNvGrpSpPr/>
          <p:nvPr/>
        </p:nvGrpSpPr>
        <p:grpSpPr>
          <a:xfrm>
            <a:off x="8263605" y="512563"/>
            <a:ext cx="166034" cy="376156"/>
            <a:chOff x="690709" y="1212543"/>
            <a:chExt cx="222000" cy="502950"/>
          </a:xfrm>
        </p:grpSpPr>
        <p:sp>
          <p:nvSpPr>
            <p:cNvPr id="309" name="Google Shape;309;p35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95;p35"/>
          <p:cNvSpPr txBox="1">
            <a:spLocks/>
          </p:cNvSpPr>
          <p:nvPr/>
        </p:nvSpPr>
        <p:spPr>
          <a:xfrm>
            <a:off x="887595" y="491849"/>
            <a:ext cx="7376009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/>
              <a:t>2.2. Giới thiệu cú pháp JavaScript cơ bản 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40351" y="1080889"/>
            <a:ext cx="7889287" cy="576405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US" b="1" dirty="0"/>
              <a:t>2.2.6. </a:t>
            </a:r>
            <a:r>
              <a:rPr lang="en-US" b="1" dirty="0" err="1"/>
              <a:t>Hàm</a:t>
            </a:r>
            <a:endParaRPr lang="en-US" b="1" dirty="0"/>
          </a:p>
          <a:p>
            <a:pPr marL="139700" lvl="0" indent="0" algn="just">
              <a:lnSpc>
                <a:spcPct val="150000"/>
              </a:lnSpc>
              <a:buNone/>
            </a:pPr>
            <a:r>
              <a:rPr lang="en-US" dirty="0" err="1"/>
              <a:t>Hàm</a:t>
            </a:r>
            <a:r>
              <a:rPr lang="en-US" dirty="0"/>
              <a:t> (function)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.</a:t>
            </a:r>
            <a:endParaRPr lang="vi-VN" dirty="0"/>
          </a:p>
          <a:p>
            <a:pPr marL="139700" indent="0" algn="just">
              <a:lnSpc>
                <a:spcPct val="150000"/>
              </a:lnSpc>
              <a:buNone/>
            </a:pPr>
            <a:r>
              <a:rPr lang="en-US" b="1" dirty="0"/>
              <a:t> </a:t>
            </a:r>
          </a:p>
          <a:p>
            <a:pPr marL="139700" indent="0" algn="just">
              <a:lnSpc>
                <a:spcPct val="150000"/>
              </a:lnSpc>
              <a:buNone/>
            </a:pPr>
            <a:endParaRPr lang="vi-V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08" y="2246334"/>
            <a:ext cx="3768938" cy="1594296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4"/>
          <a:stretch>
            <a:fillRect/>
          </a:stretch>
        </p:blipFill>
        <p:spPr>
          <a:xfrm>
            <a:off x="540351" y="4071530"/>
            <a:ext cx="3739042" cy="500470"/>
          </a:xfrm>
          <a:prstGeom prst="rect">
            <a:avLst/>
          </a:prstGeom>
        </p:spPr>
      </p:pic>
      <p:sp>
        <p:nvSpPr>
          <p:cNvPr id="22" name="Subtitle 1"/>
          <p:cNvSpPr txBox="1">
            <a:spLocks/>
          </p:cNvSpPr>
          <p:nvPr/>
        </p:nvSpPr>
        <p:spPr>
          <a:xfrm>
            <a:off x="4279394" y="2059586"/>
            <a:ext cx="4413502" cy="576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 algn="just">
              <a:lnSpc>
                <a:spcPct val="150000"/>
              </a:lnSpc>
              <a:buFont typeface="Roboto"/>
              <a:buNone/>
            </a:pPr>
            <a:r>
              <a:rPr lang="en-US" b="1" dirty="0"/>
              <a:t>2.2.7. </a:t>
            </a:r>
            <a:r>
              <a:rPr lang="en-US" b="1" dirty="0" err="1"/>
              <a:t>Sự</a:t>
            </a:r>
            <a:r>
              <a:rPr lang="en-US" b="1" dirty="0"/>
              <a:t> </a:t>
            </a:r>
            <a:r>
              <a:rPr lang="en-US" b="1" dirty="0" err="1"/>
              <a:t>kiện</a:t>
            </a:r>
            <a:endParaRPr lang="en-US" b="1" dirty="0"/>
          </a:p>
          <a:p>
            <a:pPr lvl="0" algn="just">
              <a:lnSpc>
                <a:spcPct val="150000"/>
              </a:lnSpc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file JavaScript </a:t>
            </a:r>
            <a:endParaRPr lang="vi-VN" dirty="0"/>
          </a:p>
          <a:p>
            <a:pPr lvl="0" algn="just">
              <a:lnSpc>
                <a:spcPct val="150000"/>
              </a:lnSpc>
            </a:pP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1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Attribute </a:t>
            </a:r>
            <a:r>
              <a:rPr lang="en-US" dirty="0" err="1"/>
              <a:t>Onclick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ấy</a:t>
            </a:r>
            <a:r>
              <a:rPr lang="en-US" dirty="0"/>
              <a:t> </a:t>
            </a:r>
            <a:endParaRPr lang="vi-VN" dirty="0"/>
          </a:p>
          <a:p>
            <a:pPr lvl="0" algn="just">
              <a:lnSpc>
                <a:spcPct val="150000"/>
              </a:lnSpc>
            </a:pP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GB" dirty="0" err="1"/>
              <a:t>element.addEventListener</a:t>
            </a:r>
            <a:r>
              <a:rPr lang="en-GB" dirty="0"/>
              <a:t>("click", </a:t>
            </a:r>
            <a:r>
              <a:rPr lang="en-GB" dirty="0" err="1"/>
              <a:t>myFunction</a:t>
            </a:r>
            <a:r>
              <a:rPr lang="en-GB" dirty="0"/>
              <a:t>);</a:t>
            </a:r>
            <a:endParaRPr lang="vi-VN" dirty="0"/>
          </a:p>
          <a:p>
            <a:pPr marL="139700" indent="0" algn="just">
              <a:lnSpc>
                <a:spcPct val="150000"/>
              </a:lnSpc>
              <a:buFont typeface="Roboto"/>
              <a:buNone/>
            </a:pPr>
            <a:r>
              <a:rPr lang="en-US" b="1" dirty="0"/>
              <a:t> </a:t>
            </a:r>
          </a:p>
          <a:p>
            <a:pPr marL="139700" indent="0" algn="just">
              <a:lnSpc>
                <a:spcPct val="150000"/>
              </a:lnSpc>
              <a:buFont typeface="Roboto"/>
              <a:buNone/>
            </a:pP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1500684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  <p:bldP spid="24" grpId="0"/>
      <p:bldP spid="2" grpId="0" build="p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/>
          <p:nvPr/>
        </p:nvSpPr>
        <p:spPr>
          <a:xfrm>
            <a:off x="260903" y="512551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0" name="Google Shape;300;p35"/>
          <p:cNvCxnSpPr>
            <a:endCxn id="298" idx="2"/>
          </p:cNvCxnSpPr>
          <p:nvPr/>
        </p:nvCxnSpPr>
        <p:spPr>
          <a:xfrm rot="10800000">
            <a:off x="540353" y="1071451"/>
            <a:ext cx="1867524" cy="105986"/>
          </a:xfrm>
          <a:prstGeom prst="bentConnector2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grpSp>
        <p:nvGrpSpPr>
          <p:cNvPr id="302" name="Google Shape;302;p35"/>
          <p:cNvGrpSpPr/>
          <p:nvPr/>
        </p:nvGrpSpPr>
        <p:grpSpPr>
          <a:xfrm>
            <a:off x="399231" y="603920"/>
            <a:ext cx="282243" cy="376163"/>
            <a:chOff x="5194002" y="1511297"/>
            <a:chExt cx="259605" cy="346024"/>
          </a:xfrm>
        </p:grpSpPr>
        <p:sp>
          <p:nvSpPr>
            <p:cNvPr id="303" name="Google Shape;303;p35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" name="Google Shape;308;p35"/>
          <p:cNvGrpSpPr/>
          <p:nvPr/>
        </p:nvGrpSpPr>
        <p:grpSpPr>
          <a:xfrm>
            <a:off x="8263605" y="512563"/>
            <a:ext cx="166034" cy="376156"/>
            <a:chOff x="690709" y="1212543"/>
            <a:chExt cx="222000" cy="502950"/>
          </a:xfrm>
        </p:grpSpPr>
        <p:sp>
          <p:nvSpPr>
            <p:cNvPr id="309" name="Google Shape;309;p35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95;p35"/>
          <p:cNvSpPr txBox="1">
            <a:spLocks/>
          </p:cNvSpPr>
          <p:nvPr/>
        </p:nvSpPr>
        <p:spPr>
          <a:xfrm>
            <a:off x="887595" y="491849"/>
            <a:ext cx="7376009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/>
              <a:t>2.2. Giới thiệu cú pháp JavaScript cơ bản 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40351" y="1080889"/>
            <a:ext cx="7889287" cy="1493034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US" b="1" dirty="0"/>
              <a:t>2.2.8. </a:t>
            </a:r>
            <a:r>
              <a:rPr lang="en-US" b="1" dirty="0" err="1"/>
              <a:t>Mảng</a:t>
            </a:r>
            <a:endParaRPr lang="en-US" b="1" dirty="0"/>
          </a:p>
          <a:p>
            <a:pPr lvl="0" algn="just">
              <a:lnSpc>
                <a:spcPct val="150000"/>
              </a:lnSpc>
            </a:pPr>
            <a:r>
              <a:rPr lang="en-US" dirty="0" err="1"/>
              <a:t>Mảng</a:t>
            </a:r>
            <a:r>
              <a:rPr lang="en-US" dirty="0"/>
              <a:t> (array)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lvl="0" algn="just">
              <a:lnSpc>
                <a:spcPct val="150000"/>
              </a:lnSpc>
            </a:pPr>
            <a:r>
              <a:rPr lang="en-US" dirty="0"/>
              <a:t>JavaScript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, </a:t>
            </a:r>
            <a:r>
              <a:rPr lang="en-US" dirty="0" err="1"/>
              <a:t>như</a:t>
            </a:r>
            <a:r>
              <a:rPr lang="en-US" dirty="0"/>
              <a:t> push, pop, shift, </a:t>
            </a:r>
            <a:r>
              <a:rPr lang="en-US" dirty="0" err="1"/>
              <a:t>unshift</a:t>
            </a:r>
            <a:r>
              <a:rPr lang="en-US" dirty="0"/>
              <a:t>, </a:t>
            </a:r>
            <a:r>
              <a:rPr lang="en-US" dirty="0" err="1"/>
              <a:t>forEach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  <a:endParaRPr lang="vi-VN" dirty="0"/>
          </a:p>
          <a:p>
            <a:pPr marL="139700" indent="0" algn="just">
              <a:lnSpc>
                <a:spcPct val="150000"/>
              </a:lnSpc>
              <a:buNone/>
            </a:pPr>
            <a:endParaRPr lang="en-US" b="1" dirty="0"/>
          </a:p>
          <a:p>
            <a:pPr marL="139700" indent="0" algn="just">
              <a:lnSpc>
                <a:spcPct val="150000"/>
              </a:lnSpc>
              <a:buNone/>
            </a:pPr>
            <a:endParaRPr lang="vi-V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185" y="2839684"/>
            <a:ext cx="3461414" cy="16567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798" y="2839684"/>
            <a:ext cx="3257824" cy="90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355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  <p:bldP spid="24" grpId="0"/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1"/>
          <p:cNvSpPr txBox="1">
            <a:spLocks noGrp="1"/>
          </p:cNvSpPr>
          <p:nvPr>
            <p:ph type="title"/>
          </p:nvPr>
        </p:nvSpPr>
        <p:spPr>
          <a:xfrm>
            <a:off x="801784" y="2231136"/>
            <a:ext cx="7791746" cy="12649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sz="5400" dirty="0"/>
              <a:t>HTML Forms &amp; Input Elements </a:t>
            </a:r>
            <a:endParaRPr sz="5500" dirty="0"/>
          </a:p>
        </p:txBody>
      </p:sp>
      <p:sp>
        <p:nvSpPr>
          <p:cNvPr id="391" name="Google Shape;391;p41"/>
          <p:cNvSpPr/>
          <p:nvPr/>
        </p:nvSpPr>
        <p:spPr>
          <a:xfrm>
            <a:off x="6099359" y="726800"/>
            <a:ext cx="547200" cy="54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1"/>
          <p:cNvSpPr/>
          <p:nvPr/>
        </p:nvSpPr>
        <p:spPr>
          <a:xfrm>
            <a:off x="4397276" y="3808134"/>
            <a:ext cx="547200" cy="54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3" name="Google Shape;393;p41"/>
          <p:cNvGrpSpPr/>
          <p:nvPr/>
        </p:nvGrpSpPr>
        <p:grpSpPr>
          <a:xfrm>
            <a:off x="6210913" y="841390"/>
            <a:ext cx="324091" cy="318019"/>
            <a:chOff x="1329585" y="1989925"/>
            <a:chExt cx="341472" cy="335074"/>
          </a:xfrm>
        </p:grpSpPr>
        <p:sp>
          <p:nvSpPr>
            <p:cNvPr id="394" name="Google Shape;394;p41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41"/>
          <p:cNvGrpSpPr/>
          <p:nvPr/>
        </p:nvGrpSpPr>
        <p:grpSpPr>
          <a:xfrm>
            <a:off x="4454393" y="3922479"/>
            <a:ext cx="432965" cy="317998"/>
            <a:chOff x="2278533" y="2937377"/>
            <a:chExt cx="346788" cy="254704"/>
          </a:xfrm>
        </p:grpSpPr>
        <p:sp>
          <p:nvSpPr>
            <p:cNvPr id="398" name="Google Shape;398;p41"/>
            <p:cNvSpPr/>
            <p:nvPr/>
          </p:nvSpPr>
          <p:spPr>
            <a:xfrm>
              <a:off x="2317557" y="2958607"/>
              <a:ext cx="270619" cy="184200"/>
            </a:xfrm>
            <a:custGeom>
              <a:avLst/>
              <a:gdLst/>
              <a:ahLst/>
              <a:cxnLst/>
              <a:rect l="l" t="t" r="r" b="b"/>
              <a:pathLst>
                <a:path w="8502" h="5787" extrusionOk="0">
                  <a:moveTo>
                    <a:pt x="2691" y="1179"/>
                  </a:moveTo>
                  <a:cubicBezTo>
                    <a:pt x="2882" y="1179"/>
                    <a:pt x="3049" y="1346"/>
                    <a:pt x="3049" y="1536"/>
                  </a:cubicBezTo>
                  <a:lnTo>
                    <a:pt x="3049" y="1881"/>
                  </a:lnTo>
                  <a:cubicBezTo>
                    <a:pt x="3049" y="2167"/>
                    <a:pt x="2810" y="2405"/>
                    <a:pt x="2525" y="2405"/>
                  </a:cubicBezTo>
                  <a:cubicBezTo>
                    <a:pt x="2227" y="2405"/>
                    <a:pt x="1989" y="2167"/>
                    <a:pt x="1989" y="1881"/>
                  </a:cubicBezTo>
                  <a:lnTo>
                    <a:pt x="1989" y="1536"/>
                  </a:lnTo>
                  <a:cubicBezTo>
                    <a:pt x="1989" y="1346"/>
                    <a:pt x="2156" y="1179"/>
                    <a:pt x="2346" y="1179"/>
                  </a:cubicBezTo>
                  <a:close/>
                  <a:moveTo>
                    <a:pt x="6787" y="1036"/>
                  </a:moveTo>
                  <a:cubicBezTo>
                    <a:pt x="6894" y="1036"/>
                    <a:pt x="6966" y="1108"/>
                    <a:pt x="6966" y="1215"/>
                  </a:cubicBezTo>
                  <a:lnTo>
                    <a:pt x="6966" y="1715"/>
                  </a:lnTo>
                  <a:cubicBezTo>
                    <a:pt x="6966" y="1774"/>
                    <a:pt x="6930" y="1834"/>
                    <a:pt x="6871" y="1870"/>
                  </a:cubicBezTo>
                  <a:cubicBezTo>
                    <a:pt x="6835" y="1893"/>
                    <a:pt x="6799" y="1941"/>
                    <a:pt x="6799" y="2000"/>
                  </a:cubicBezTo>
                  <a:lnTo>
                    <a:pt x="6799" y="2251"/>
                  </a:lnTo>
                  <a:cubicBezTo>
                    <a:pt x="6799" y="2334"/>
                    <a:pt x="6847" y="2381"/>
                    <a:pt x="6918" y="2405"/>
                  </a:cubicBezTo>
                  <a:lnTo>
                    <a:pt x="7335" y="2512"/>
                  </a:lnTo>
                  <a:cubicBezTo>
                    <a:pt x="7406" y="2524"/>
                    <a:pt x="7466" y="2596"/>
                    <a:pt x="7466" y="2691"/>
                  </a:cubicBezTo>
                  <a:lnTo>
                    <a:pt x="7466" y="2727"/>
                  </a:lnTo>
                  <a:lnTo>
                    <a:pt x="5739" y="2727"/>
                  </a:lnTo>
                  <a:lnTo>
                    <a:pt x="5739" y="2691"/>
                  </a:lnTo>
                  <a:cubicBezTo>
                    <a:pt x="5739" y="2596"/>
                    <a:pt x="5799" y="2536"/>
                    <a:pt x="5870" y="2512"/>
                  </a:cubicBezTo>
                  <a:lnTo>
                    <a:pt x="6287" y="2405"/>
                  </a:lnTo>
                  <a:cubicBezTo>
                    <a:pt x="6370" y="2381"/>
                    <a:pt x="6406" y="2334"/>
                    <a:pt x="6406" y="2251"/>
                  </a:cubicBezTo>
                  <a:lnTo>
                    <a:pt x="6406" y="2000"/>
                  </a:lnTo>
                  <a:cubicBezTo>
                    <a:pt x="6430" y="1941"/>
                    <a:pt x="6394" y="1893"/>
                    <a:pt x="6359" y="1870"/>
                  </a:cubicBezTo>
                  <a:cubicBezTo>
                    <a:pt x="6299" y="1834"/>
                    <a:pt x="6263" y="1774"/>
                    <a:pt x="6263" y="1715"/>
                  </a:cubicBezTo>
                  <a:lnTo>
                    <a:pt x="6263" y="1215"/>
                  </a:lnTo>
                  <a:cubicBezTo>
                    <a:pt x="6263" y="1108"/>
                    <a:pt x="6335" y="1036"/>
                    <a:pt x="6442" y="1036"/>
                  </a:cubicBezTo>
                  <a:close/>
                  <a:moveTo>
                    <a:pt x="8144" y="334"/>
                  </a:moveTo>
                  <a:lnTo>
                    <a:pt x="8144" y="2751"/>
                  </a:lnTo>
                  <a:lnTo>
                    <a:pt x="7787" y="2751"/>
                  </a:lnTo>
                  <a:lnTo>
                    <a:pt x="7787" y="2703"/>
                  </a:lnTo>
                  <a:cubicBezTo>
                    <a:pt x="7787" y="2477"/>
                    <a:pt x="7633" y="2274"/>
                    <a:pt x="7406" y="2215"/>
                  </a:cubicBezTo>
                  <a:lnTo>
                    <a:pt x="7109" y="2131"/>
                  </a:lnTo>
                  <a:lnTo>
                    <a:pt x="7109" y="2096"/>
                  </a:lnTo>
                  <a:cubicBezTo>
                    <a:pt x="7216" y="2000"/>
                    <a:pt x="7275" y="1870"/>
                    <a:pt x="7275" y="1715"/>
                  </a:cubicBezTo>
                  <a:lnTo>
                    <a:pt x="7275" y="1215"/>
                  </a:lnTo>
                  <a:cubicBezTo>
                    <a:pt x="7275" y="929"/>
                    <a:pt x="7049" y="703"/>
                    <a:pt x="6775" y="703"/>
                  </a:cubicBezTo>
                  <a:lnTo>
                    <a:pt x="6430" y="703"/>
                  </a:lnTo>
                  <a:cubicBezTo>
                    <a:pt x="6144" y="703"/>
                    <a:pt x="5918" y="929"/>
                    <a:pt x="5918" y="1215"/>
                  </a:cubicBezTo>
                  <a:lnTo>
                    <a:pt x="5918" y="1715"/>
                  </a:lnTo>
                  <a:cubicBezTo>
                    <a:pt x="5918" y="1870"/>
                    <a:pt x="5978" y="2000"/>
                    <a:pt x="6085" y="2096"/>
                  </a:cubicBezTo>
                  <a:lnTo>
                    <a:pt x="6085" y="2131"/>
                  </a:lnTo>
                  <a:lnTo>
                    <a:pt x="5787" y="2215"/>
                  </a:lnTo>
                  <a:cubicBezTo>
                    <a:pt x="5561" y="2274"/>
                    <a:pt x="5418" y="2465"/>
                    <a:pt x="5418" y="2703"/>
                  </a:cubicBezTo>
                  <a:lnTo>
                    <a:pt x="5418" y="2751"/>
                  </a:lnTo>
                  <a:lnTo>
                    <a:pt x="5061" y="2751"/>
                  </a:lnTo>
                  <a:lnTo>
                    <a:pt x="5061" y="334"/>
                  </a:lnTo>
                  <a:close/>
                  <a:moveTo>
                    <a:pt x="2691" y="2715"/>
                  </a:moveTo>
                  <a:lnTo>
                    <a:pt x="2691" y="2786"/>
                  </a:lnTo>
                  <a:cubicBezTo>
                    <a:pt x="2703" y="2846"/>
                    <a:pt x="2727" y="2905"/>
                    <a:pt x="2751" y="2965"/>
                  </a:cubicBezTo>
                  <a:lnTo>
                    <a:pt x="2525" y="3191"/>
                  </a:lnTo>
                  <a:lnTo>
                    <a:pt x="2513" y="3191"/>
                  </a:lnTo>
                  <a:lnTo>
                    <a:pt x="2287" y="2965"/>
                  </a:lnTo>
                  <a:cubicBezTo>
                    <a:pt x="2322" y="2929"/>
                    <a:pt x="2334" y="2870"/>
                    <a:pt x="2334" y="2810"/>
                  </a:cubicBezTo>
                  <a:lnTo>
                    <a:pt x="2334" y="2715"/>
                  </a:lnTo>
                  <a:close/>
                  <a:moveTo>
                    <a:pt x="3037" y="3143"/>
                  </a:moveTo>
                  <a:lnTo>
                    <a:pt x="3346" y="3263"/>
                  </a:lnTo>
                  <a:cubicBezTo>
                    <a:pt x="3477" y="3310"/>
                    <a:pt x="3572" y="3441"/>
                    <a:pt x="3572" y="3596"/>
                  </a:cubicBezTo>
                  <a:lnTo>
                    <a:pt x="3572" y="4608"/>
                  </a:lnTo>
                  <a:cubicBezTo>
                    <a:pt x="3572" y="4715"/>
                    <a:pt x="3501" y="4787"/>
                    <a:pt x="3394" y="4787"/>
                  </a:cubicBezTo>
                  <a:lnTo>
                    <a:pt x="2691" y="4787"/>
                  </a:lnTo>
                  <a:lnTo>
                    <a:pt x="2691" y="4596"/>
                  </a:lnTo>
                  <a:lnTo>
                    <a:pt x="3049" y="4596"/>
                  </a:lnTo>
                  <a:cubicBezTo>
                    <a:pt x="3144" y="4596"/>
                    <a:pt x="3215" y="4513"/>
                    <a:pt x="3215" y="4429"/>
                  </a:cubicBezTo>
                  <a:lnTo>
                    <a:pt x="3215" y="3917"/>
                  </a:lnTo>
                  <a:cubicBezTo>
                    <a:pt x="3215" y="3834"/>
                    <a:pt x="3144" y="3763"/>
                    <a:pt x="3049" y="3763"/>
                  </a:cubicBezTo>
                  <a:cubicBezTo>
                    <a:pt x="2965" y="3763"/>
                    <a:pt x="2882" y="3834"/>
                    <a:pt x="2882" y="3917"/>
                  </a:cubicBezTo>
                  <a:lnTo>
                    <a:pt x="2882" y="4275"/>
                  </a:lnTo>
                  <a:lnTo>
                    <a:pt x="2191" y="4275"/>
                  </a:lnTo>
                  <a:lnTo>
                    <a:pt x="2191" y="3917"/>
                  </a:lnTo>
                  <a:cubicBezTo>
                    <a:pt x="2191" y="3834"/>
                    <a:pt x="2108" y="3763"/>
                    <a:pt x="2025" y="3763"/>
                  </a:cubicBezTo>
                  <a:cubicBezTo>
                    <a:pt x="1929" y="3763"/>
                    <a:pt x="1858" y="3834"/>
                    <a:pt x="1858" y="3917"/>
                  </a:cubicBezTo>
                  <a:lnTo>
                    <a:pt x="1858" y="4429"/>
                  </a:lnTo>
                  <a:cubicBezTo>
                    <a:pt x="1858" y="4513"/>
                    <a:pt x="1929" y="4596"/>
                    <a:pt x="2025" y="4596"/>
                  </a:cubicBezTo>
                  <a:lnTo>
                    <a:pt x="2382" y="4596"/>
                  </a:lnTo>
                  <a:lnTo>
                    <a:pt x="2382" y="4787"/>
                  </a:lnTo>
                  <a:lnTo>
                    <a:pt x="1679" y="4787"/>
                  </a:lnTo>
                  <a:cubicBezTo>
                    <a:pt x="1572" y="4787"/>
                    <a:pt x="1501" y="4715"/>
                    <a:pt x="1501" y="4608"/>
                  </a:cubicBezTo>
                  <a:lnTo>
                    <a:pt x="1501" y="3596"/>
                  </a:lnTo>
                  <a:lnTo>
                    <a:pt x="1489" y="3596"/>
                  </a:lnTo>
                  <a:cubicBezTo>
                    <a:pt x="1489" y="3441"/>
                    <a:pt x="1572" y="3310"/>
                    <a:pt x="1715" y="3263"/>
                  </a:cubicBezTo>
                  <a:lnTo>
                    <a:pt x="2025" y="3143"/>
                  </a:lnTo>
                  <a:lnTo>
                    <a:pt x="2287" y="3417"/>
                  </a:lnTo>
                  <a:cubicBezTo>
                    <a:pt x="2346" y="3477"/>
                    <a:pt x="2441" y="3501"/>
                    <a:pt x="2525" y="3501"/>
                  </a:cubicBezTo>
                  <a:cubicBezTo>
                    <a:pt x="2620" y="3501"/>
                    <a:pt x="2691" y="3477"/>
                    <a:pt x="2763" y="3417"/>
                  </a:cubicBezTo>
                  <a:lnTo>
                    <a:pt x="3037" y="3143"/>
                  </a:lnTo>
                  <a:close/>
                  <a:moveTo>
                    <a:pt x="4727" y="4763"/>
                  </a:moveTo>
                  <a:lnTo>
                    <a:pt x="4727" y="5465"/>
                  </a:lnTo>
                  <a:lnTo>
                    <a:pt x="298" y="5465"/>
                  </a:lnTo>
                  <a:lnTo>
                    <a:pt x="298" y="4763"/>
                  </a:lnTo>
                  <a:lnTo>
                    <a:pt x="1191" y="4763"/>
                  </a:lnTo>
                  <a:cubicBezTo>
                    <a:pt x="1251" y="4965"/>
                    <a:pt x="1441" y="5108"/>
                    <a:pt x="1667" y="5108"/>
                  </a:cubicBezTo>
                  <a:lnTo>
                    <a:pt x="3358" y="5108"/>
                  </a:lnTo>
                  <a:cubicBezTo>
                    <a:pt x="3584" y="5108"/>
                    <a:pt x="3763" y="4965"/>
                    <a:pt x="3834" y="4763"/>
                  </a:cubicBezTo>
                  <a:close/>
                  <a:moveTo>
                    <a:pt x="6763" y="3775"/>
                  </a:moveTo>
                  <a:cubicBezTo>
                    <a:pt x="6871" y="3775"/>
                    <a:pt x="6942" y="3846"/>
                    <a:pt x="6942" y="3953"/>
                  </a:cubicBezTo>
                  <a:lnTo>
                    <a:pt x="6942" y="4453"/>
                  </a:lnTo>
                  <a:cubicBezTo>
                    <a:pt x="6942" y="4513"/>
                    <a:pt x="6918" y="4572"/>
                    <a:pt x="6859" y="4608"/>
                  </a:cubicBezTo>
                  <a:cubicBezTo>
                    <a:pt x="6811" y="4632"/>
                    <a:pt x="6787" y="4679"/>
                    <a:pt x="6787" y="4739"/>
                  </a:cubicBezTo>
                  <a:lnTo>
                    <a:pt x="6787" y="4989"/>
                  </a:lnTo>
                  <a:cubicBezTo>
                    <a:pt x="6787" y="5060"/>
                    <a:pt x="6823" y="5120"/>
                    <a:pt x="6906" y="5144"/>
                  </a:cubicBezTo>
                  <a:lnTo>
                    <a:pt x="7323" y="5251"/>
                  </a:lnTo>
                  <a:cubicBezTo>
                    <a:pt x="7394" y="5263"/>
                    <a:pt x="7454" y="5334"/>
                    <a:pt x="7454" y="5429"/>
                  </a:cubicBezTo>
                  <a:lnTo>
                    <a:pt x="7454" y="5465"/>
                  </a:lnTo>
                  <a:lnTo>
                    <a:pt x="5739" y="5465"/>
                  </a:lnTo>
                  <a:lnTo>
                    <a:pt x="5739" y="5429"/>
                  </a:lnTo>
                  <a:cubicBezTo>
                    <a:pt x="5739" y="5334"/>
                    <a:pt x="5799" y="5275"/>
                    <a:pt x="5882" y="5251"/>
                  </a:cubicBezTo>
                  <a:lnTo>
                    <a:pt x="6287" y="5144"/>
                  </a:lnTo>
                  <a:cubicBezTo>
                    <a:pt x="6370" y="5120"/>
                    <a:pt x="6406" y="5060"/>
                    <a:pt x="6406" y="4989"/>
                  </a:cubicBezTo>
                  <a:lnTo>
                    <a:pt x="6406" y="4739"/>
                  </a:lnTo>
                  <a:cubicBezTo>
                    <a:pt x="6406" y="4679"/>
                    <a:pt x="6382" y="4632"/>
                    <a:pt x="6335" y="4608"/>
                  </a:cubicBezTo>
                  <a:cubicBezTo>
                    <a:pt x="6275" y="4572"/>
                    <a:pt x="6251" y="4513"/>
                    <a:pt x="6251" y="4453"/>
                  </a:cubicBezTo>
                  <a:lnTo>
                    <a:pt x="6251" y="3953"/>
                  </a:lnTo>
                  <a:cubicBezTo>
                    <a:pt x="6251" y="3846"/>
                    <a:pt x="6323" y="3775"/>
                    <a:pt x="6430" y="3775"/>
                  </a:cubicBezTo>
                  <a:close/>
                  <a:moveTo>
                    <a:pt x="8156" y="3060"/>
                  </a:moveTo>
                  <a:lnTo>
                    <a:pt x="8156" y="5465"/>
                  </a:lnTo>
                  <a:lnTo>
                    <a:pt x="7799" y="5465"/>
                  </a:lnTo>
                  <a:lnTo>
                    <a:pt x="7799" y="5429"/>
                  </a:lnTo>
                  <a:cubicBezTo>
                    <a:pt x="7799" y="5203"/>
                    <a:pt x="7644" y="4989"/>
                    <a:pt x="7430" y="4929"/>
                  </a:cubicBezTo>
                  <a:lnTo>
                    <a:pt x="7132" y="4858"/>
                  </a:lnTo>
                  <a:lnTo>
                    <a:pt x="7132" y="4810"/>
                  </a:lnTo>
                  <a:cubicBezTo>
                    <a:pt x="7228" y="4727"/>
                    <a:pt x="7287" y="4596"/>
                    <a:pt x="7287" y="4441"/>
                  </a:cubicBezTo>
                  <a:lnTo>
                    <a:pt x="7287" y="3941"/>
                  </a:lnTo>
                  <a:cubicBezTo>
                    <a:pt x="7287" y="3655"/>
                    <a:pt x="7073" y="3429"/>
                    <a:pt x="6787" y="3429"/>
                  </a:cubicBezTo>
                  <a:lnTo>
                    <a:pt x="6442" y="3429"/>
                  </a:lnTo>
                  <a:cubicBezTo>
                    <a:pt x="6156" y="3429"/>
                    <a:pt x="5942" y="3655"/>
                    <a:pt x="5942" y="3941"/>
                  </a:cubicBezTo>
                  <a:lnTo>
                    <a:pt x="5942" y="4441"/>
                  </a:lnTo>
                  <a:cubicBezTo>
                    <a:pt x="5942" y="4596"/>
                    <a:pt x="6001" y="4727"/>
                    <a:pt x="6097" y="4810"/>
                  </a:cubicBezTo>
                  <a:lnTo>
                    <a:pt x="6097" y="4858"/>
                  </a:lnTo>
                  <a:lnTo>
                    <a:pt x="5799" y="4929"/>
                  </a:lnTo>
                  <a:cubicBezTo>
                    <a:pt x="5585" y="4989"/>
                    <a:pt x="5430" y="5191"/>
                    <a:pt x="5430" y="5429"/>
                  </a:cubicBezTo>
                  <a:lnTo>
                    <a:pt x="5430" y="5465"/>
                  </a:lnTo>
                  <a:lnTo>
                    <a:pt x="5073" y="5465"/>
                  </a:lnTo>
                  <a:lnTo>
                    <a:pt x="5073" y="3060"/>
                  </a:lnTo>
                  <a:close/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620"/>
                  </a:lnTo>
                  <a:cubicBezTo>
                    <a:pt x="1" y="5703"/>
                    <a:pt x="72" y="5787"/>
                    <a:pt x="167" y="5787"/>
                  </a:cubicBezTo>
                  <a:lnTo>
                    <a:pt x="8335" y="5787"/>
                  </a:lnTo>
                  <a:cubicBezTo>
                    <a:pt x="8418" y="5787"/>
                    <a:pt x="8502" y="5703"/>
                    <a:pt x="8502" y="5620"/>
                  </a:cubicBezTo>
                  <a:lnTo>
                    <a:pt x="8502" y="167"/>
                  </a:lnTo>
                  <a:cubicBezTo>
                    <a:pt x="8466" y="84"/>
                    <a:pt x="8395" y="24"/>
                    <a:pt x="8311" y="24"/>
                  </a:cubicBezTo>
                  <a:lnTo>
                    <a:pt x="1334" y="24"/>
                  </a:lnTo>
                  <a:cubicBezTo>
                    <a:pt x="1251" y="24"/>
                    <a:pt x="1167" y="95"/>
                    <a:pt x="1167" y="191"/>
                  </a:cubicBezTo>
                  <a:cubicBezTo>
                    <a:pt x="1167" y="274"/>
                    <a:pt x="1251" y="346"/>
                    <a:pt x="1334" y="346"/>
                  </a:cubicBezTo>
                  <a:lnTo>
                    <a:pt x="4763" y="346"/>
                  </a:lnTo>
                  <a:lnTo>
                    <a:pt x="4763" y="4453"/>
                  </a:lnTo>
                  <a:lnTo>
                    <a:pt x="3882" y="4453"/>
                  </a:lnTo>
                  <a:lnTo>
                    <a:pt x="3882" y="3608"/>
                  </a:lnTo>
                  <a:cubicBezTo>
                    <a:pt x="3882" y="3346"/>
                    <a:pt x="3703" y="3084"/>
                    <a:pt x="3453" y="2977"/>
                  </a:cubicBezTo>
                  <a:lnTo>
                    <a:pt x="3037" y="2822"/>
                  </a:lnTo>
                  <a:lnTo>
                    <a:pt x="3037" y="2798"/>
                  </a:lnTo>
                  <a:lnTo>
                    <a:pt x="3037" y="2572"/>
                  </a:lnTo>
                  <a:cubicBezTo>
                    <a:pt x="3239" y="2417"/>
                    <a:pt x="3382" y="2167"/>
                    <a:pt x="3382" y="1893"/>
                  </a:cubicBezTo>
                  <a:lnTo>
                    <a:pt x="3382" y="1560"/>
                  </a:lnTo>
                  <a:cubicBezTo>
                    <a:pt x="3382" y="1179"/>
                    <a:pt x="3084" y="881"/>
                    <a:pt x="2703" y="881"/>
                  </a:cubicBezTo>
                  <a:lnTo>
                    <a:pt x="2370" y="881"/>
                  </a:lnTo>
                  <a:cubicBezTo>
                    <a:pt x="1989" y="881"/>
                    <a:pt x="1691" y="1179"/>
                    <a:pt x="1691" y="1560"/>
                  </a:cubicBezTo>
                  <a:lnTo>
                    <a:pt x="1691" y="1893"/>
                  </a:lnTo>
                  <a:cubicBezTo>
                    <a:pt x="1691" y="2179"/>
                    <a:pt x="1834" y="2417"/>
                    <a:pt x="2037" y="2572"/>
                  </a:cubicBezTo>
                  <a:lnTo>
                    <a:pt x="2037" y="2810"/>
                  </a:lnTo>
                  <a:lnTo>
                    <a:pt x="2037" y="2822"/>
                  </a:lnTo>
                  <a:lnTo>
                    <a:pt x="1620" y="2989"/>
                  </a:lnTo>
                  <a:cubicBezTo>
                    <a:pt x="1370" y="3084"/>
                    <a:pt x="1191" y="3346"/>
                    <a:pt x="1191" y="3608"/>
                  </a:cubicBezTo>
                  <a:lnTo>
                    <a:pt x="1191" y="4453"/>
                  </a:lnTo>
                  <a:lnTo>
                    <a:pt x="310" y="4453"/>
                  </a:lnTo>
                  <a:lnTo>
                    <a:pt x="310" y="334"/>
                  </a:lnTo>
                  <a:lnTo>
                    <a:pt x="667" y="334"/>
                  </a:lnTo>
                  <a:cubicBezTo>
                    <a:pt x="763" y="334"/>
                    <a:pt x="834" y="262"/>
                    <a:pt x="834" y="167"/>
                  </a:cubicBezTo>
                  <a:cubicBezTo>
                    <a:pt x="834" y="84"/>
                    <a:pt x="763" y="0"/>
                    <a:pt x="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2278533" y="2937377"/>
              <a:ext cx="346788" cy="254704"/>
            </a:xfrm>
            <a:custGeom>
              <a:avLst/>
              <a:gdLst/>
              <a:ahLst/>
              <a:cxnLst/>
              <a:rect l="l" t="t" r="r" b="b"/>
              <a:pathLst>
                <a:path w="10895" h="8002" extrusionOk="0">
                  <a:moveTo>
                    <a:pt x="9871" y="310"/>
                  </a:moveTo>
                  <a:cubicBezTo>
                    <a:pt x="9978" y="310"/>
                    <a:pt x="10049" y="393"/>
                    <a:pt x="10049" y="489"/>
                  </a:cubicBezTo>
                  <a:lnTo>
                    <a:pt x="10049" y="6799"/>
                  </a:lnTo>
                  <a:lnTo>
                    <a:pt x="9692" y="6799"/>
                  </a:lnTo>
                  <a:cubicBezTo>
                    <a:pt x="9609" y="6799"/>
                    <a:pt x="9525" y="6882"/>
                    <a:pt x="9525" y="6966"/>
                  </a:cubicBezTo>
                  <a:cubicBezTo>
                    <a:pt x="9525" y="7061"/>
                    <a:pt x="9609" y="7132"/>
                    <a:pt x="9692" y="7132"/>
                  </a:cubicBezTo>
                  <a:lnTo>
                    <a:pt x="10537" y="7132"/>
                  </a:lnTo>
                  <a:cubicBezTo>
                    <a:pt x="10537" y="7132"/>
                    <a:pt x="10561" y="7132"/>
                    <a:pt x="10561" y="7144"/>
                  </a:cubicBezTo>
                  <a:lnTo>
                    <a:pt x="10561" y="7490"/>
                  </a:lnTo>
                  <a:cubicBezTo>
                    <a:pt x="10573" y="7585"/>
                    <a:pt x="10478" y="7668"/>
                    <a:pt x="10394" y="7668"/>
                  </a:cubicBezTo>
                  <a:lnTo>
                    <a:pt x="512" y="7668"/>
                  </a:lnTo>
                  <a:cubicBezTo>
                    <a:pt x="405" y="7668"/>
                    <a:pt x="334" y="7597"/>
                    <a:pt x="334" y="7490"/>
                  </a:cubicBezTo>
                  <a:lnTo>
                    <a:pt x="334" y="7144"/>
                  </a:lnTo>
                  <a:cubicBezTo>
                    <a:pt x="334" y="7144"/>
                    <a:pt x="334" y="7132"/>
                    <a:pt x="346" y="7132"/>
                  </a:cubicBezTo>
                  <a:lnTo>
                    <a:pt x="9037" y="7132"/>
                  </a:lnTo>
                  <a:cubicBezTo>
                    <a:pt x="9132" y="7132"/>
                    <a:pt x="9204" y="7061"/>
                    <a:pt x="9204" y="6966"/>
                  </a:cubicBezTo>
                  <a:cubicBezTo>
                    <a:pt x="9204" y="6882"/>
                    <a:pt x="9132" y="6799"/>
                    <a:pt x="9037" y="6799"/>
                  </a:cubicBezTo>
                  <a:lnTo>
                    <a:pt x="858" y="6799"/>
                  </a:lnTo>
                  <a:lnTo>
                    <a:pt x="858" y="489"/>
                  </a:lnTo>
                  <a:cubicBezTo>
                    <a:pt x="858" y="393"/>
                    <a:pt x="929" y="310"/>
                    <a:pt x="1036" y="310"/>
                  </a:cubicBezTo>
                  <a:close/>
                  <a:moveTo>
                    <a:pt x="1012" y="0"/>
                  </a:moveTo>
                  <a:cubicBezTo>
                    <a:pt x="738" y="0"/>
                    <a:pt x="512" y="227"/>
                    <a:pt x="512" y="512"/>
                  </a:cubicBezTo>
                  <a:lnTo>
                    <a:pt x="512" y="6823"/>
                  </a:lnTo>
                  <a:lnTo>
                    <a:pt x="334" y="6823"/>
                  </a:lnTo>
                  <a:cubicBezTo>
                    <a:pt x="155" y="6823"/>
                    <a:pt x="0" y="6966"/>
                    <a:pt x="0" y="7144"/>
                  </a:cubicBezTo>
                  <a:lnTo>
                    <a:pt x="0" y="7490"/>
                  </a:lnTo>
                  <a:cubicBezTo>
                    <a:pt x="0" y="7775"/>
                    <a:pt x="226" y="8001"/>
                    <a:pt x="512" y="8001"/>
                  </a:cubicBezTo>
                  <a:lnTo>
                    <a:pt x="10394" y="8001"/>
                  </a:lnTo>
                  <a:cubicBezTo>
                    <a:pt x="10680" y="8001"/>
                    <a:pt x="10894" y="7775"/>
                    <a:pt x="10894" y="7490"/>
                  </a:cubicBezTo>
                  <a:lnTo>
                    <a:pt x="10894" y="7144"/>
                  </a:lnTo>
                  <a:cubicBezTo>
                    <a:pt x="10883" y="6966"/>
                    <a:pt x="10728" y="6823"/>
                    <a:pt x="10561" y="6823"/>
                  </a:cubicBezTo>
                  <a:lnTo>
                    <a:pt x="10383" y="6823"/>
                  </a:lnTo>
                  <a:lnTo>
                    <a:pt x="10383" y="512"/>
                  </a:lnTo>
                  <a:cubicBezTo>
                    <a:pt x="10383" y="227"/>
                    <a:pt x="10156" y="0"/>
                    <a:pt x="98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00" name="Google Shape;400;p41"/>
          <p:cNvCxnSpPr>
            <a:endCxn id="391" idx="3"/>
          </p:cNvCxnSpPr>
          <p:nvPr/>
        </p:nvCxnSpPr>
        <p:spPr>
          <a:xfrm rot="10800000">
            <a:off x="6646559" y="1000400"/>
            <a:ext cx="2476200" cy="3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C3DA4"/>
            </a:solidFill>
            <a:prstDash val="dash"/>
            <a:round/>
            <a:headEnd type="none" w="med" len="med"/>
            <a:tailEnd type="diamond" w="med" len="med"/>
          </a:ln>
        </p:spPr>
      </p:cxnSp>
      <p:cxnSp>
        <p:nvCxnSpPr>
          <p:cNvPr id="401" name="Google Shape;401;p41"/>
          <p:cNvCxnSpPr>
            <a:stCxn id="392" idx="3"/>
          </p:cNvCxnSpPr>
          <p:nvPr/>
        </p:nvCxnSpPr>
        <p:spPr>
          <a:xfrm>
            <a:off x="4944476" y="4081734"/>
            <a:ext cx="4199700" cy="0"/>
          </a:xfrm>
          <a:prstGeom prst="straightConnector1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none" w="med" len="med"/>
          </a:ln>
        </p:spPr>
      </p:cxnSp>
      <p:grpSp>
        <p:nvGrpSpPr>
          <p:cNvPr id="402" name="Google Shape;402;p41"/>
          <p:cNvGrpSpPr/>
          <p:nvPr/>
        </p:nvGrpSpPr>
        <p:grpSpPr>
          <a:xfrm flipH="1">
            <a:off x="1449049" y="786193"/>
            <a:ext cx="397281" cy="428418"/>
            <a:chOff x="1271525" y="4920325"/>
            <a:chExt cx="655039" cy="706378"/>
          </a:xfrm>
        </p:grpSpPr>
        <p:sp>
          <p:nvSpPr>
            <p:cNvPr id="403" name="Google Shape;403;p41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285;p34"/>
          <p:cNvSpPr txBox="1">
            <a:spLocks/>
          </p:cNvSpPr>
          <p:nvPr/>
        </p:nvSpPr>
        <p:spPr>
          <a:xfrm>
            <a:off x="801784" y="1278636"/>
            <a:ext cx="19368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6000" b="1" dirty="0">
                <a:solidFill>
                  <a:srgbClr val="200E74"/>
                </a:solidFill>
                <a:latin typeface="Roboto Condensed" panose="020B0604020202020204" charset="0"/>
                <a:ea typeface="Roboto Condensed" panose="020B060402020202020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9322187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" grpId="0"/>
      <p:bldP spid="391" grpId="0" animBg="1"/>
      <p:bldP spid="392" grpId="0" animBg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/>
          <p:nvPr/>
        </p:nvSpPr>
        <p:spPr>
          <a:xfrm>
            <a:off x="4368060" y="674508"/>
            <a:ext cx="4678834" cy="390597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7"/>
          <p:cNvSpPr txBox="1">
            <a:spLocks noGrp="1"/>
          </p:cNvSpPr>
          <p:nvPr>
            <p:ph type="title"/>
          </p:nvPr>
        </p:nvSpPr>
        <p:spPr>
          <a:xfrm>
            <a:off x="158438" y="520771"/>
            <a:ext cx="3758087" cy="61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3.1. Tạo biểu mẫu HTML</a:t>
            </a:r>
            <a:endParaRPr sz="2800" dirty="0"/>
          </a:p>
        </p:txBody>
      </p:sp>
      <p:sp>
        <p:nvSpPr>
          <p:cNvPr id="331" name="Google Shape;331;p37"/>
          <p:cNvSpPr txBox="1">
            <a:spLocks noGrp="1"/>
          </p:cNvSpPr>
          <p:nvPr>
            <p:ph type="body" idx="1"/>
          </p:nvPr>
        </p:nvSpPr>
        <p:spPr>
          <a:xfrm>
            <a:off x="192120" y="1124726"/>
            <a:ext cx="3636167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HTML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ô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, ô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:</a:t>
            </a:r>
            <a:endParaRPr lang="vi-VN" dirty="0"/>
          </a:p>
        </p:txBody>
      </p:sp>
      <p:sp>
        <p:nvSpPr>
          <p:cNvPr id="333" name="Google Shape;333;p37"/>
          <p:cNvSpPr/>
          <p:nvPr/>
        </p:nvSpPr>
        <p:spPr>
          <a:xfrm>
            <a:off x="192120" y="3618681"/>
            <a:ext cx="967136" cy="961802"/>
          </a:xfrm>
          <a:custGeom>
            <a:avLst/>
            <a:gdLst/>
            <a:ahLst/>
            <a:cxnLst/>
            <a:rect l="l" t="t" r="r" b="b"/>
            <a:pathLst>
              <a:path w="11478" h="11413" extrusionOk="0">
                <a:moveTo>
                  <a:pt x="1401" y="515"/>
                </a:moveTo>
                <a:cubicBezTo>
                  <a:pt x="1616" y="515"/>
                  <a:pt x="1834" y="595"/>
                  <a:pt x="2000" y="756"/>
                </a:cubicBezTo>
                <a:lnTo>
                  <a:pt x="2548" y="1304"/>
                </a:lnTo>
                <a:lnTo>
                  <a:pt x="1358" y="2494"/>
                </a:lnTo>
                <a:lnTo>
                  <a:pt x="810" y="1947"/>
                </a:lnTo>
                <a:cubicBezTo>
                  <a:pt x="476" y="1625"/>
                  <a:pt x="476" y="1078"/>
                  <a:pt x="810" y="756"/>
                </a:cubicBezTo>
                <a:cubicBezTo>
                  <a:pt x="971" y="595"/>
                  <a:pt x="1185" y="515"/>
                  <a:pt x="1401" y="515"/>
                </a:cubicBezTo>
                <a:close/>
                <a:moveTo>
                  <a:pt x="2798" y="1566"/>
                </a:moveTo>
                <a:lnTo>
                  <a:pt x="3251" y="2006"/>
                </a:lnTo>
                <a:lnTo>
                  <a:pt x="2655" y="2602"/>
                </a:lnTo>
                <a:lnTo>
                  <a:pt x="2060" y="3197"/>
                </a:lnTo>
                <a:lnTo>
                  <a:pt x="1608" y="2756"/>
                </a:lnTo>
                <a:lnTo>
                  <a:pt x="2798" y="1566"/>
                </a:lnTo>
                <a:close/>
                <a:moveTo>
                  <a:pt x="10132" y="9031"/>
                </a:moveTo>
                <a:lnTo>
                  <a:pt x="10811" y="10757"/>
                </a:lnTo>
                <a:lnTo>
                  <a:pt x="9085" y="10091"/>
                </a:lnTo>
                <a:lnTo>
                  <a:pt x="10132" y="9031"/>
                </a:lnTo>
                <a:close/>
                <a:moveTo>
                  <a:pt x="4036" y="5685"/>
                </a:moveTo>
                <a:lnTo>
                  <a:pt x="5763" y="7412"/>
                </a:lnTo>
                <a:lnTo>
                  <a:pt x="5418" y="7757"/>
                </a:lnTo>
                <a:lnTo>
                  <a:pt x="5001" y="7340"/>
                </a:lnTo>
                <a:cubicBezTo>
                  <a:pt x="4965" y="7299"/>
                  <a:pt x="4920" y="7278"/>
                  <a:pt x="4876" y="7278"/>
                </a:cubicBezTo>
                <a:cubicBezTo>
                  <a:pt x="4831" y="7278"/>
                  <a:pt x="4787" y="7299"/>
                  <a:pt x="4751" y="7340"/>
                </a:cubicBezTo>
                <a:cubicBezTo>
                  <a:pt x="4679" y="7412"/>
                  <a:pt x="4679" y="7519"/>
                  <a:pt x="4751" y="7590"/>
                </a:cubicBezTo>
                <a:lnTo>
                  <a:pt x="5168" y="8007"/>
                </a:lnTo>
                <a:lnTo>
                  <a:pt x="4763" y="8412"/>
                </a:lnTo>
                <a:lnTo>
                  <a:pt x="3822" y="7471"/>
                </a:lnTo>
                <a:cubicBezTo>
                  <a:pt x="3786" y="7436"/>
                  <a:pt x="3742" y="7418"/>
                  <a:pt x="3697" y="7418"/>
                </a:cubicBezTo>
                <a:cubicBezTo>
                  <a:pt x="3652" y="7418"/>
                  <a:pt x="3608" y="7436"/>
                  <a:pt x="3572" y="7471"/>
                </a:cubicBezTo>
                <a:cubicBezTo>
                  <a:pt x="3501" y="7543"/>
                  <a:pt x="3501" y="7650"/>
                  <a:pt x="3572" y="7721"/>
                </a:cubicBezTo>
                <a:lnTo>
                  <a:pt x="4513" y="8662"/>
                </a:lnTo>
                <a:lnTo>
                  <a:pt x="4108" y="9067"/>
                </a:lnTo>
                <a:lnTo>
                  <a:pt x="3691" y="8638"/>
                </a:lnTo>
                <a:cubicBezTo>
                  <a:pt x="3655" y="8602"/>
                  <a:pt x="3611" y="8584"/>
                  <a:pt x="3566" y="8584"/>
                </a:cubicBezTo>
                <a:cubicBezTo>
                  <a:pt x="3521" y="8584"/>
                  <a:pt x="3477" y="8602"/>
                  <a:pt x="3441" y="8638"/>
                </a:cubicBezTo>
                <a:cubicBezTo>
                  <a:pt x="3358" y="8721"/>
                  <a:pt x="3358" y="8817"/>
                  <a:pt x="3441" y="8900"/>
                </a:cubicBezTo>
                <a:lnTo>
                  <a:pt x="3858" y="9317"/>
                </a:lnTo>
                <a:lnTo>
                  <a:pt x="3453" y="9710"/>
                </a:lnTo>
                <a:lnTo>
                  <a:pt x="3036" y="9293"/>
                </a:lnTo>
                <a:cubicBezTo>
                  <a:pt x="3001" y="9257"/>
                  <a:pt x="2956" y="9239"/>
                  <a:pt x="2911" y="9239"/>
                </a:cubicBezTo>
                <a:cubicBezTo>
                  <a:pt x="2867" y="9239"/>
                  <a:pt x="2822" y="9257"/>
                  <a:pt x="2786" y="9293"/>
                </a:cubicBezTo>
                <a:cubicBezTo>
                  <a:pt x="2703" y="9376"/>
                  <a:pt x="2703" y="9471"/>
                  <a:pt x="2786" y="9555"/>
                </a:cubicBezTo>
                <a:lnTo>
                  <a:pt x="3203" y="9972"/>
                </a:lnTo>
                <a:lnTo>
                  <a:pt x="2798" y="10364"/>
                </a:lnTo>
                <a:lnTo>
                  <a:pt x="1858" y="9436"/>
                </a:lnTo>
                <a:cubicBezTo>
                  <a:pt x="1822" y="9394"/>
                  <a:pt x="1777" y="9373"/>
                  <a:pt x="1733" y="9373"/>
                </a:cubicBezTo>
                <a:cubicBezTo>
                  <a:pt x="1688" y="9373"/>
                  <a:pt x="1643" y="9394"/>
                  <a:pt x="1608" y="9436"/>
                </a:cubicBezTo>
                <a:cubicBezTo>
                  <a:pt x="1536" y="9507"/>
                  <a:pt x="1536" y="9614"/>
                  <a:pt x="1608" y="9686"/>
                </a:cubicBezTo>
                <a:lnTo>
                  <a:pt x="2548" y="10626"/>
                </a:lnTo>
                <a:lnTo>
                  <a:pt x="2191" y="10984"/>
                </a:lnTo>
                <a:cubicBezTo>
                  <a:pt x="2155" y="11007"/>
                  <a:pt x="2096" y="11043"/>
                  <a:pt x="2048" y="11043"/>
                </a:cubicBezTo>
                <a:cubicBezTo>
                  <a:pt x="2012" y="11043"/>
                  <a:pt x="1953" y="11019"/>
                  <a:pt x="1917" y="10984"/>
                </a:cubicBezTo>
                <a:lnTo>
                  <a:pt x="465" y="9519"/>
                </a:lnTo>
                <a:cubicBezTo>
                  <a:pt x="381" y="9448"/>
                  <a:pt x="381" y="9329"/>
                  <a:pt x="465" y="9257"/>
                </a:cubicBezTo>
                <a:lnTo>
                  <a:pt x="4036" y="5685"/>
                </a:lnTo>
                <a:close/>
                <a:moveTo>
                  <a:pt x="9428" y="0"/>
                </a:moveTo>
                <a:cubicBezTo>
                  <a:pt x="9290" y="0"/>
                  <a:pt x="9150" y="54"/>
                  <a:pt x="9037" y="161"/>
                </a:cubicBezTo>
                <a:lnTo>
                  <a:pt x="6299" y="2899"/>
                </a:lnTo>
                <a:cubicBezTo>
                  <a:pt x="6227" y="2971"/>
                  <a:pt x="6227" y="3078"/>
                  <a:pt x="6299" y="3149"/>
                </a:cubicBezTo>
                <a:cubicBezTo>
                  <a:pt x="6334" y="3185"/>
                  <a:pt x="6379" y="3203"/>
                  <a:pt x="6424" y="3203"/>
                </a:cubicBezTo>
                <a:cubicBezTo>
                  <a:pt x="6468" y="3203"/>
                  <a:pt x="6513" y="3185"/>
                  <a:pt x="6549" y="3149"/>
                </a:cubicBezTo>
                <a:lnTo>
                  <a:pt x="9287" y="411"/>
                </a:lnTo>
                <a:cubicBezTo>
                  <a:pt x="9323" y="387"/>
                  <a:pt x="9382" y="351"/>
                  <a:pt x="9418" y="351"/>
                </a:cubicBezTo>
                <a:cubicBezTo>
                  <a:pt x="9466" y="351"/>
                  <a:pt x="9525" y="363"/>
                  <a:pt x="9561" y="411"/>
                </a:cubicBezTo>
                <a:lnTo>
                  <a:pt x="11013" y="1875"/>
                </a:lnTo>
                <a:cubicBezTo>
                  <a:pt x="11049" y="1899"/>
                  <a:pt x="11073" y="1959"/>
                  <a:pt x="11073" y="2006"/>
                </a:cubicBezTo>
                <a:cubicBezTo>
                  <a:pt x="11073" y="2054"/>
                  <a:pt x="11061" y="2113"/>
                  <a:pt x="11013" y="2137"/>
                </a:cubicBezTo>
                <a:lnTo>
                  <a:pt x="10656" y="2494"/>
                </a:lnTo>
                <a:lnTo>
                  <a:pt x="9716" y="1554"/>
                </a:lnTo>
                <a:cubicBezTo>
                  <a:pt x="9680" y="1518"/>
                  <a:pt x="9635" y="1500"/>
                  <a:pt x="9591" y="1500"/>
                </a:cubicBezTo>
                <a:cubicBezTo>
                  <a:pt x="9546" y="1500"/>
                  <a:pt x="9501" y="1518"/>
                  <a:pt x="9466" y="1554"/>
                </a:cubicBezTo>
                <a:cubicBezTo>
                  <a:pt x="9394" y="1637"/>
                  <a:pt x="9394" y="1732"/>
                  <a:pt x="9466" y="1816"/>
                </a:cubicBezTo>
                <a:lnTo>
                  <a:pt x="10406" y="2744"/>
                </a:lnTo>
                <a:lnTo>
                  <a:pt x="10001" y="3149"/>
                </a:lnTo>
                <a:lnTo>
                  <a:pt x="9585" y="2733"/>
                </a:lnTo>
                <a:cubicBezTo>
                  <a:pt x="9549" y="2697"/>
                  <a:pt x="9504" y="2679"/>
                  <a:pt x="9460" y="2679"/>
                </a:cubicBezTo>
                <a:cubicBezTo>
                  <a:pt x="9415" y="2679"/>
                  <a:pt x="9370" y="2697"/>
                  <a:pt x="9335" y="2733"/>
                </a:cubicBezTo>
                <a:cubicBezTo>
                  <a:pt x="9263" y="2804"/>
                  <a:pt x="9263" y="2911"/>
                  <a:pt x="9335" y="2983"/>
                </a:cubicBezTo>
                <a:lnTo>
                  <a:pt x="9751" y="3399"/>
                </a:lnTo>
                <a:lnTo>
                  <a:pt x="9347" y="3804"/>
                </a:lnTo>
                <a:lnTo>
                  <a:pt x="8930" y="3387"/>
                </a:lnTo>
                <a:cubicBezTo>
                  <a:pt x="8894" y="3352"/>
                  <a:pt x="8850" y="3334"/>
                  <a:pt x="8805" y="3334"/>
                </a:cubicBezTo>
                <a:cubicBezTo>
                  <a:pt x="8760" y="3334"/>
                  <a:pt x="8716" y="3352"/>
                  <a:pt x="8680" y="3387"/>
                </a:cubicBezTo>
                <a:cubicBezTo>
                  <a:pt x="8597" y="3459"/>
                  <a:pt x="8597" y="3566"/>
                  <a:pt x="8680" y="3637"/>
                </a:cubicBezTo>
                <a:lnTo>
                  <a:pt x="9097" y="4054"/>
                </a:lnTo>
                <a:lnTo>
                  <a:pt x="8692" y="4459"/>
                </a:lnTo>
                <a:lnTo>
                  <a:pt x="7751" y="3518"/>
                </a:lnTo>
                <a:cubicBezTo>
                  <a:pt x="7715" y="3483"/>
                  <a:pt x="7671" y="3465"/>
                  <a:pt x="7626" y="3465"/>
                </a:cubicBezTo>
                <a:cubicBezTo>
                  <a:pt x="7581" y="3465"/>
                  <a:pt x="7537" y="3483"/>
                  <a:pt x="7501" y="3518"/>
                </a:cubicBezTo>
                <a:cubicBezTo>
                  <a:pt x="7430" y="3602"/>
                  <a:pt x="7430" y="3697"/>
                  <a:pt x="7501" y="3780"/>
                </a:cubicBezTo>
                <a:lnTo>
                  <a:pt x="8442" y="4709"/>
                </a:lnTo>
                <a:lnTo>
                  <a:pt x="8037" y="5114"/>
                </a:lnTo>
                <a:lnTo>
                  <a:pt x="7620" y="4697"/>
                </a:lnTo>
                <a:cubicBezTo>
                  <a:pt x="7584" y="4661"/>
                  <a:pt x="7540" y="4644"/>
                  <a:pt x="7495" y="4644"/>
                </a:cubicBezTo>
                <a:cubicBezTo>
                  <a:pt x="7451" y="4644"/>
                  <a:pt x="7406" y="4661"/>
                  <a:pt x="7370" y="4697"/>
                </a:cubicBezTo>
                <a:cubicBezTo>
                  <a:pt x="7287" y="4769"/>
                  <a:pt x="7287" y="4876"/>
                  <a:pt x="7370" y="4947"/>
                </a:cubicBezTo>
                <a:lnTo>
                  <a:pt x="7787" y="5364"/>
                </a:lnTo>
                <a:lnTo>
                  <a:pt x="7442" y="5709"/>
                </a:lnTo>
                <a:lnTo>
                  <a:pt x="5715" y="3983"/>
                </a:lnTo>
                <a:lnTo>
                  <a:pt x="6037" y="3661"/>
                </a:lnTo>
                <a:cubicBezTo>
                  <a:pt x="6120" y="3578"/>
                  <a:pt x="6120" y="3483"/>
                  <a:pt x="6037" y="3399"/>
                </a:cubicBezTo>
                <a:cubicBezTo>
                  <a:pt x="6001" y="3364"/>
                  <a:pt x="5956" y="3346"/>
                  <a:pt x="5912" y="3346"/>
                </a:cubicBezTo>
                <a:cubicBezTo>
                  <a:pt x="5867" y="3346"/>
                  <a:pt x="5822" y="3364"/>
                  <a:pt x="5787" y="3399"/>
                </a:cubicBezTo>
                <a:lnTo>
                  <a:pt x="5465" y="3733"/>
                </a:lnTo>
                <a:lnTo>
                  <a:pt x="2239" y="506"/>
                </a:lnTo>
                <a:cubicBezTo>
                  <a:pt x="2012" y="280"/>
                  <a:pt x="1715" y="161"/>
                  <a:pt x="1381" y="161"/>
                </a:cubicBezTo>
                <a:cubicBezTo>
                  <a:pt x="1072" y="161"/>
                  <a:pt x="762" y="280"/>
                  <a:pt x="536" y="506"/>
                </a:cubicBezTo>
                <a:cubicBezTo>
                  <a:pt x="310" y="732"/>
                  <a:pt x="191" y="1030"/>
                  <a:pt x="191" y="1351"/>
                </a:cubicBezTo>
                <a:cubicBezTo>
                  <a:pt x="191" y="1661"/>
                  <a:pt x="310" y="1971"/>
                  <a:pt x="536" y="2197"/>
                </a:cubicBezTo>
                <a:lnTo>
                  <a:pt x="3774" y="5447"/>
                </a:lnTo>
                <a:lnTo>
                  <a:pt x="203" y="9019"/>
                </a:lnTo>
                <a:cubicBezTo>
                  <a:pt x="0" y="9221"/>
                  <a:pt x="0" y="9567"/>
                  <a:pt x="203" y="9793"/>
                </a:cubicBezTo>
                <a:lnTo>
                  <a:pt x="1667" y="11246"/>
                </a:lnTo>
                <a:cubicBezTo>
                  <a:pt x="1774" y="11353"/>
                  <a:pt x="1905" y="11412"/>
                  <a:pt x="2048" y="11412"/>
                </a:cubicBezTo>
                <a:cubicBezTo>
                  <a:pt x="2203" y="11412"/>
                  <a:pt x="2334" y="11353"/>
                  <a:pt x="2441" y="11246"/>
                </a:cubicBezTo>
                <a:lnTo>
                  <a:pt x="6013" y="7674"/>
                </a:lnTo>
                <a:lnTo>
                  <a:pt x="6263" y="7924"/>
                </a:lnTo>
                <a:cubicBezTo>
                  <a:pt x="6299" y="7965"/>
                  <a:pt x="6343" y="7986"/>
                  <a:pt x="6389" y="7986"/>
                </a:cubicBezTo>
                <a:cubicBezTo>
                  <a:pt x="6436" y="7986"/>
                  <a:pt x="6483" y="7965"/>
                  <a:pt x="6525" y="7924"/>
                </a:cubicBezTo>
                <a:cubicBezTo>
                  <a:pt x="6596" y="7852"/>
                  <a:pt x="6596" y="7745"/>
                  <a:pt x="6525" y="7674"/>
                </a:cubicBezTo>
                <a:lnTo>
                  <a:pt x="6168" y="7316"/>
                </a:lnTo>
                <a:cubicBezTo>
                  <a:pt x="6168" y="7305"/>
                  <a:pt x="6144" y="7305"/>
                  <a:pt x="6132" y="7293"/>
                </a:cubicBezTo>
                <a:lnTo>
                  <a:pt x="6096" y="7257"/>
                </a:lnTo>
                <a:lnTo>
                  <a:pt x="2310" y="3471"/>
                </a:lnTo>
                <a:lnTo>
                  <a:pt x="2786" y="2995"/>
                </a:lnTo>
                <a:lnTo>
                  <a:pt x="3084" y="3292"/>
                </a:lnTo>
                <a:cubicBezTo>
                  <a:pt x="3108" y="3316"/>
                  <a:pt x="3155" y="3328"/>
                  <a:pt x="3203" y="3328"/>
                </a:cubicBezTo>
                <a:cubicBezTo>
                  <a:pt x="3239" y="3328"/>
                  <a:pt x="3286" y="3316"/>
                  <a:pt x="3322" y="3292"/>
                </a:cubicBezTo>
                <a:cubicBezTo>
                  <a:pt x="3393" y="3209"/>
                  <a:pt x="3393" y="3114"/>
                  <a:pt x="3322" y="3030"/>
                </a:cubicBezTo>
                <a:lnTo>
                  <a:pt x="3024" y="2733"/>
                </a:lnTo>
                <a:lnTo>
                  <a:pt x="3501" y="2256"/>
                </a:lnTo>
                <a:lnTo>
                  <a:pt x="5358" y="4126"/>
                </a:lnTo>
                <a:lnTo>
                  <a:pt x="7311" y="6066"/>
                </a:lnTo>
                <a:lnTo>
                  <a:pt x="7323" y="6090"/>
                </a:lnTo>
                <a:lnTo>
                  <a:pt x="7334" y="6102"/>
                </a:lnTo>
                <a:lnTo>
                  <a:pt x="9942" y="8710"/>
                </a:lnTo>
                <a:lnTo>
                  <a:pt x="9466" y="9186"/>
                </a:lnTo>
                <a:lnTo>
                  <a:pt x="6846" y="6554"/>
                </a:lnTo>
                <a:lnTo>
                  <a:pt x="5810" y="5519"/>
                </a:lnTo>
                <a:lnTo>
                  <a:pt x="3965" y="3673"/>
                </a:lnTo>
                <a:cubicBezTo>
                  <a:pt x="3923" y="3637"/>
                  <a:pt x="3879" y="3620"/>
                  <a:pt x="3834" y="3620"/>
                </a:cubicBezTo>
                <a:cubicBezTo>
                  <a:pt x="3789" y="3620"/>
                  <a:pt x="3745" y="3637"/>
                  <a:pt x="3703" y="3673"/>
                </a:cubicBezTo>
                <a:cubicBezTo>
                  <a:pt x="3632" y="3745"/>
                  <a:pt x="3632" y="3852"/>
                  <a:pt x="3703" y="3923"/>
                </a:cubicBezTo>
                <a:lnTo>
                  <a:pt x="9239" y="9460"/>
                </a:lnTo>
                <a:lnTo>
                  <a:pt x="8763" y="9936"/>
                </a:lnTo>
                <a:lnTo>
                  <a:pt x="7096" y="8269"/>
                </a:lnTo>
                <a:cubicBezTo>
                  <a:pt x="7061" y="8233"/>
                  <a:pt x="7016" y="8215"/>
                  <a:pt x="6971" y="8215"/>
                </a:cubicBezTo>
                <a:cubicBezTo>
                  <a:pt x="6927" y="8215"/>
                  <a:pt x="6882" y="8233"/>
                  <a:pt x="6846" y="8269"/>
                </a:cubicBezTo>
                <a:cubicBezTo>
                  <a:pt x="6775" y="8340"/>
                  <a:pt x="6775" y="8448"/>
                  <a:pt x="6846" y="8519"/>
                </a:cubicBezTo>
                <a:lnTo>
                  <a:pt x="8632" y="10305"/>
                </a:lnTo>
                <a:cubicBezTo>
                  <a:pt x="8644" y="10329"/>
                  <a:pt x="8680" y="10341"/>
                  <a:pt x="8692" y="10353"/>
                </a:cubicBezTo>
                <a:lnTo>
                  <a:pt x="10799" y="11174"/>
                </a:lnTo>
                <a:cubicBezTo>
                  <a:pt x="10835" y="11186"/>
                  <a:pt x="10883" y="11186"/>
                  <a:pt x="10906" y="11186"/>
                </a:cubicBezTo>
                <a:cubicBezTo>
                  <a:pt x="10990" y="11186"/>
                  <a:pt x="11061" y="11162"/>
                  <a:pt x="11121" y="11103"/>
                </a:cubicBezTo>
                <a:cubicBezTo>
                  <a:pt x="11192" y="11019"/>
                  <a:pt x="11228" y="10900"/>
                  <a:pt x="11180" y="10805"/>
                </a:cubicBezTo>
                <a:lnTo>
                  <a:pt x="10359" y="8686"/>
                </a:lnTo>
                <a:cubicBezTo>
                  <a:pt x="10347" y="8662"/>
                  <a:pt x="10323" y="8638"/>
                  <a:pt x="10311" y="8626"/>
                </a:cubicBezTo>
                <a:lnTo>
                  <a:pt x="7692" y="6007"/>
                </a:lnTo>
                <a:lnTo>
                  <a:pt x="11264" y="2435"/>
                </a:lnTo>
                <a:cubicBezTo>
                  <a:pt x="11478" y="2185"/>
                  <a:pt x="11478" y="1840"/>
                  <a:pt x="11264" y="1625"/>
                </a:cubicBezTo>
                <a:lnTo>
                  <a:pt x="9811" y="161"/>
                </a:lnTo>
                <a:cubicBezTo>
                  <a:pt x="9704" y="54"/>
                  <a:pt x="9567" y="0"/>
                  <a:pt x="9428" y="0"/>
                </a:cubicBez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4" name="Google Shape;334;p37"/>
          <p:cNvGrpSpPr/>
          <p:nvPr/>
        </p:nvGrpSpPr>
        <p:grpSpPr>
          <a:xfrm>
            <a:off x="2953107" y="2888285"/>
            <a:ext cx="397281" cy="428418"/>
            <a:chOff x="1271525" y="4920325"/>
            <a:chExt cx="655039" cy="706378"/>
          </a:xfrm>
        </p:grpSpPr>
        <p:sp>
          <p:nvSpPr>
            <p:cNvPr id="335" name="Google Shape;335;p37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7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208" y="520771"/>
            <a:ext cx="4645152" cy="390597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 animBg="1"/>
      <p:bldP spid="330" grpId="0"/>
      <p:bldP spid="331" grpId="0" build="p"/>
      <p:bldP spid="3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"/>
          <p:cNvSpPr txBox="1">
            <a:spLocks noGrp="1"/>
          </p:cNvSpPr>
          <p:nvPr>
            <p:ph type="title"/>
          </p:nvPr>
        </p:nvSpPr>
        <p:spPr>
          <a:xfrm>
            <a:off x="192120" y="400846"/>
            <a:ext cx="7257192" cy="61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3.2. Tạo kiểu cho biểu mẫu bằng CSS</a:t>
            </a:r>
            <a:endParaRPr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56" y="1018547"/>
            <a:ext cx="3975044" cy="36266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244" y="1018547"/>
            <a:ext cx="3959076" cy="362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903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"/>
          <p:cNvSpPr txBox="1">
            <a:spLocks noGrp="1"/>
          </p:cNvSpPr>
          <p:nvPr>
            <p:ph type="title"/>
          </p:nvPr>
        </p:nvSpPr>
        <p:spPr>
          <a:xfrm>
            <a:off x="192120" y="400846"/>
            <a:ext cx="7257192" cy="61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3.3. Sử dụng JavaScript xử lý dữ liệu từ biểu mẫu </a:t>
            </a:r>
            <a:endParaRPr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884" y="1018546"/>
            <a:ext cx="4564776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697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1"/>
          <p:cNvSpPr txBox="1">
            <a:spLocks noGrp="1"/>
          </p:cNvSpPr>
          <p:nvPr>
            <p:ph type="title"/>
          </p:nvPr>
        </p:nvSpPr>
        <p:spPr>
          <a:xfrm>
            <a:off x="801784" y="2231136"/>
            <a:ext cx="7791746" cy="12649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" sz="5400" dirty="0"/>
              <a:t>Quy trình phát triển web</a:t>
            </a:r>
            <a:endParaRPr sz="5500" dirty="0"/>
          </a:p>
        </p:txBody>
      </p:sp>
      <p:sp>
        <p:nvSpPr>
          <p:cNvPr id="391" name="Google Shape;391;p41"/>
          <p:cNvSpPr/>
          <p:nvPr/>
        </p:nvSpPr>
        <p:spPr>
          <a:xfrm>
            <a:off x="6099359" y="726800"/>
            <a:ext cx="547200" cy="54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1"/>
          <p:cNvSpPr/>
          <p:nvPr/>
        </p:nvSpPr>
        <p:spPr>
          <a:xfrm>
            <a:off x="4397276" y="3808134"/>
            <a:ext cx="547200" cy="54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3" name="Google Shape;393;p41"/>
          <p:cNvGrpSpPr/>
          <p:nvPr/>
        </p:nvGrpSpPr>
        <p:grpSpPr>
          <a:xfrm>
            <a:off x="6210913" y="841390"/>
            <a:ext cx="324091" cy="318019"/>
            <a:chOff x="1329585" y="1989925"/>
            <a:chExt cx="341472" cy="335074"/>
          </a:xfrm>
        </p:grpSpPr>
        <p:sp>
          <p:nvSpPr>
            <p:cNvPr id="394" name="Google Shape;394;p41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41"/>
          <p:cNvGrpSpPr/>
          <p:nvPr/>
        </p:nvGrpSpPr>
        <p:grpSpPr>
          <a:xfrm>
            <a:off x="4454393" y="3922479"/>
            <a:ext cx="432965" cy="317998"/>
            <a:chOff x="2278533" y="2937377"/>
            <a:chExt cx="346788" cy="254704"/>
          </a:xfrm>
        </p:grpSpPr>
        <p:sp>
          <p:nvSpPr>
            <p:cNvPr id="398" name="Google Shape;398;p41"/>
            <p:cNvSpPr/>
            <p:nvPr/>
          </p:nvSpPr>
          <p:spPr>
            <a:xfrm>
              <a:off x="2317557" y="2958607"/>
              <a:ext cx="270619" cy="184200"/>
            </a:xfrm>
            <a:custGeom>
              <a:avLst/>
              <a:gdLst/>
              <a:ahLst/>
              <a:cxnLst/>
              <a:rect l="l" t="t" r="r" b="b"/>
              <a:pathLst>
                <a:path w="8502" h="5787" extrusionOk="0">
                  <a:moveTo>
                    <a:pt x="2691" y="1179"/>
                  </a:moveTo>
                  <a:cubicBezTo>
                    <a:pt x="2882" y="1179"/>
                    <a:pt x="3049" y="1346"/>
                    <a:pt x="3049" y="1536"/>
                  </a:cubicBezTo>
                  <a:lnTo>
                    <a:pt x="3049" y="1881"/>
                  </a:lnTo>
                  <a:cubicBezTo>
                    <a:pt x="3049" y="2167"/>
                    <a:pt x="2810" y="2405"/>
                    <a:pt x="2525" y="2405"/>
                  </a:cubicBezTo>
                  <a:cubicBezTo>
                    <a:pt x="2227" y="2405"/>
                    <a:pt x="1989" y="2167"/>
                    <a:pt x="1989" y="1881"/>
                  </a:cubicBezTo>
                  <a:lnTo>
                    <a:pt x="1989" y="1536"/>
                  </a:lnTo>
                  <a:cubicBezTo>
                    <a:pt x="1989" y="1346"/>
                    <a:pt x="2156" y="1179"/>
                    <a:pt x="2346" y="1179"/>
                  </a:cubicBezTo>
                  <a:close/>
                  <a:moveTo>
                    <a:pt x="6787" y="1036"/>
                  </a:moveTo>
                  <a:cubicBezTo>
                    <a:pt x="6894" y="1036"/>
                    <a:pt x="6966" y="1108"/>
                    <a:pt x="6966" y="1215"/>
                  </a:cubicBezTo>
                  <a:lnTo>
                    <a:pt x="6966" y="1715"/>
                  </a:lnTo>
                  <a:cubicBezTo>
                    <a:pt x="6966" y="1774"/>
                    <a:pt x="6930" y="1834"/>
                    <a:pt x="6871" y="1870"/>
                  </a:cubicBezTo>
                  <a:cubicBezTo>
                    <a:pt x="6835" y="1893"/>
                    <a:pt x="6799" y="1941"/>
                    <a:pt x="6799" y="2000"/>
                  </a:cubicBezTo>
                  <a:lnTo>
                    <a:pt x="6799" y="2251"/>
                  </a:lnTo>
                  <a:cubicBezTo>
                    <a:pt x="6799" y="2334"/>
                    <a:pt x="6847" y="2381"/>
                    <a:pt x="6918" y="2405"/>
                  </a:cubicBezTo>
                  <a:lnTo>
                    <a:pt x="7335" y="2512"/>
                  </a:lnTo>
                  <a:cubicBezTo>
                    <a:pt x="7406" y="2524"/>
                    <a:pt x="7466" y="2596"/>
                    <a:pt x="7466" y="2691"/>
                  </a:cubicBezTo>
                  <a:lnTo>
                    <a:pt x="7466" y="2727"/>
                  </a:lnTo>
                  <a:lnTo>
                    <a:pt x="5739" y="2727"/>
                  </a:lnTo>
                  <a:lnTo>
                    <a:pt x="5739" y="2691"/>
                  </a:lnTo>
                  <a:cubicBezTo>
                    <a:pt x="5739" y="2596"/>
                    <a:pt x="5799" y="2536"/>
                    <a:pt x="5870" y="2512"/>
                  </a:cubicBezTo>
                  <a:lnTo>
                    <a:pt x="6287" y="2405"/>
                  </a:lnTo>
                  <a:cubicBezTo>
                    <a:pt x="6370" y="2381"/>
                    <a:pt x="6406" y="2334"/>
                    <a:pt x="6406" y="2251"/>
                  </a:cubicBezTo>
                  <a:lnTo>
                    <a:pt x="6406" y="2000"/>
                  </a:lnTo>
                  <a:cubicBezTo>
                    <a:pt x="6430" y="1941"/>
                    <a:pt x="6394" y="1893"/>
                    <a:pt x="6359" y="1870"/>
                  </a:cubicBezTo>
                  <a:cubicBezTo>
                    <a:pt x="6299" y="1834"/>
                    <a:pt x="6263" y="1774"/>
                    <a:pt x="6263" y="1715"/>
                  </a:cubicBezTo>
                  <a:lnTo>
                    <a:pt x="6263" y="1215"/>
                  </a:lnTo>
                  <a:cubicBezTo>
                    <a:pt x="6263" y="1108"/>
                    <a:pt x="6335" y="1036"/>
                    <a:pt x="6442" y="1036"/>
                  </a:cubicBezTo>
                  <a:close/>
                  <a:moveTo>
                    <a:pt x="8144" y="334"/>
                  </a:moveTo>
                  <a:lnTo>
                    <a:pt x="8144" y="2751"/>
                  </a:lnTo>
                  <a:lnTo>
                    <a:pt x="7787" y="2751"/>
                  </a:lnTo>
                  <a:lnTo>
                    <a:pt x="7787" y="2703"/>
                  </a:lnTo>
                  <a:cubicBezTo>
                    <a:pt x="7787" y="2477"/>
                    <a:pt x="7633" y="2274"/>
                    <a:pt x="7406" y="2215"/>
                  </a:cubicBezTo>
                  <a:lnTo>
                    <a:pt x="7109" y="2131"/>
                  </a:lnTo>
                  <a:lnTo>
                    <a:pt x="7109" y="2096"/>
                  </a:lnTo>
                  <a:cubicBezTo>
                    <a:pt x="7216" y="2000"/>
                    <a:pt x="7275" y="1870"/>
                    <a:pt x="7275" y="1715"/>
                  </a:cubicBezTo>
                  <a:lnTo>
                    <a:pt x="7275" y="1215"/>
                  </a:lnTo>
                  <a:cubicBezTo>
                    <a:pt x="7275" y="929"/>
                    <a:pt x="7049" y="703"/>
                    <a:pt x="6775" y="703"/>
                  </a:cubicBezTo>
                  <a:lnTo>
                    <a:pt x="6430" y="703"/>
                  </a:lnTo>
                  <a:cubicBezTo>
                    <a:pt x="6144" y="703"/>
                    <a:pt x="5918" y="929"/>
                    <a:pt x="5918" y="1215"/>
                  </a:cubicBezTo>
                  <a:lnTo>
                    <a:pt x="5918" y="1715"/>
                  </a:lnTo>
                  <a:cubicBezTo>
                    <a:pt x="5918" y="1870"/>
                    <a:pt x="5978" y="2000"/>
                    <a:pt x="6085" y="2096"/>
                  </a:cubicBezTo>
                  <a:lnTo>
                    <a:pt x="6085" y="2131"/>
                  </a:lnTo>
                  <a:lnTo>
                    <a:pt x="5787" y="2215"/>
                  </a:lnTo>
                  <a:cubicBezTo>
                    <a:pt x="5561" y="2274"/>
                    <a:pt x="5418" y="2465"/>
                    <a:pt x="5418" y="2703"/>
                  </a:cubicBezTo>
                  <a:lnTo>
                    <a:pt x="5418" y="2751"/>
                  </a:lnTo>
                  <a:lnTo>
                    <a:pt x="5061" y="2751"/>
                  </a:lnTo>
                  <a:lnTo>
                    <a:pt x="5061" y="334"/>
                  </a:lnTo>
                  <a:close/>
                  <a:moveTo>
                    <a:pt x="2691" y="2715"/>
                  </a:moveTo>
                  <a:lnTo>
                    <a:pt x="2691" y="2786"/>
                  </a:lnTo>
                  <a:cubicBezTo>
                    <a:pt x="2703" y="2846"/>
                    <a:pt x="2727" y="2905"/>
                    <a:pt x="2751" y="2965"/>
                  </a:cubicBezTo>
                  <a:lnTo>
                    <a:pt x="2525" y="3191"/>
                  </a:lnTo>
                  <a:lnTo>
                    <a:pt x="2513" y="3191"/>
                  </a:lnTo>
                  <a:lnTo>
                    <a:pt x="2287" y="2965"/>
                  </a:lnTo>
                  <a:cubicBezTo>
                    <a:pt x="2322" y="2929"/>
                    <a:pt x="2334" y="2870"/>
                    <a:pt x="2334" y="2810"/>
                  </a:cubicBezTo>
                  <a:lnTo>
                    <a:pt x="2334" y="2715"/>
                  </a:lnTo>
                  <a:close/>
                  <a:moveTo>
                    <a:pt x="3037" y="3143"/>
                  </a:moveTo>
                  <a:lnTo>
                    <a:pt x="3346" y="3263"/>
                  </a:lnTo>
                  <a:cubicBezTo>
                    <a:pt x="3477" y="3310"/>
                    <a:pt x="3572" y="3441"/>
                    <a:pt x="3572" y="3596"/>
                  </a:cubicBezTo>
                  <a:lnTo>
                    <a:pt x="3572" y="4608"/>
                  </a:lnTo>
                  <a:cubicBezTo>
                    <a:pt x="3572" y="4715"/>
                    <a:pt x="3501" y="4787"/>
                    <a:pt x="3394" y="4787"/>
                  </a:cubicBezTo>
                  <a:lnTo>
                    <a:pt x="2691" y="4787"/>
                  </a:lnTo>
                  <a:lnTo>
                    <a:pt x="2691" y="4596"/>
                  </a:lnTo>
                  <a:lnTo>
                    <a:pt x="3049" y="4596"/>
                  </a:lnTo>
                  <a:cubicBezTo>
                    <a:pt x="3144" y="4596"/>
                    <a:pt x="3215" y="4513"/>
                    <a:pt x="3215" y="4429"/>
                  </a:cubicBezTo>
                  <a:lnTo>
                    <a:pt x="3215" y="3917"/>
                  </a:lnTo>
                  <a:cubicBezTo>
                    <a:pt x="3215" y="3834"/>
                    <a:pt x="3144" y="3763"/>
                    <a:pt x="3049" y="3763"/>
                  </a:cubicBezTo>
                  <a:cubicBezTo>
                    <a:pt x="2965" y="3763"/>
                    <a:pt x="2882" y="3834"/>
                    <a:pt x="2882" y="3917"/>
                  </a:cubicBezTo>
                  <a:lnTo>
                    <a:pt x="2882" y="4275"/>
                  </a:lnTo>
                  <a:lnTo>
                    <a:pt x="2191" y="4275"/>
                  </a:lnTo>
                  <a:lnTo>
                    <a:pt x="2191" y="3917"/>
                  </a:lnTo>
                  <a:cubicBezTo>
                    <a:pt x="2191" y="3834"/>
                    <a:pt x="2108" y="3763"/>
                    <a:pt x="2025" y="3763"/>
                  </a:cubicBezTo>
                  <a:cubicBezTo>
                    <a:pt x="1929" y="3763"/>
                    <a:pt x="1858" y="3834"/>
                    <a:pt x="1858" y="3917"/>
                  </a:cubicBezTo>
                  <a:lnTo>
                    <a:pt x="1858" y="4429"/>
                  </a:lnTo>
                  <a:cubicBezTo>
                    <a:pt x="1858" y="4513"/>
                    <a:pt x="1929" y="4596"/>
                    <a:pt x="2025" y="4596"/>
                  </a:cubicBezTo>
                  <a:lnTo>
                    <a:pt x="2382" y="4596"/>
                  </a:lnTo>
                  <a:lnTo>
                    <a:pt x="2382" y="4787"/>
                  </a:lnTo>
                  <a:lnTo>
                    <a:pt x="1679" y="4787"/>
                  </a:lnTo>
                  <a:cubicBezTo>
                    <a:pt x="1572" y="4787"/>
                    <a:pt x="1501" y="4715"/>
                    <a:pt x="1501" y="4608"/>
                  </a:cubicBezTo>
                  <a:lnTo>
                    <a:pt x="1501" y="3596"/>
                  </a:lnTo>
                  <a:lnTo>
                    <a:pt x="1489" y="3596"/>
                  </a:lnTo>
                  <a:cubicBezTo>
                    <a:pt x="1489" y="3441"/>
                    <a:pt x="1572" y="3310"/>
                    <a:pt x="1715" y="3263"/>
                  </a:cubicBezTo>
                  <a:lnTo>
                    <a:pt x="2025" y="3143"/>
                  </a:lnTo>
                  <a:lnTo>
                    <a:pt x="2287" y="3417"/>
                  </a:lnTo>
                  <a:cubicBezTo>
                    <a:pt x="2346" y="3477"/>
                    <a:pt x="2441" y="3501"/>
                    <a:pt x="2525" y="3501"/>
                  </a:cubicBezTo>
                  <a:cubicBezTo>
                    <a:pt x="2620" y="3501"/>
                    <a:pt x="2691" y="3477"/>
                    <a:pt x="2763" y="3417"/>
                  </a:cubicBezTo>
                  <a:lnTo>
                    <a:pt x="3037" y="3143"/>
                  </a:lnTo>
                  <a:close/>
                  <a:moveTo>
                    <a:pt x="4727" y="4763"/>
                  </a:moveTo>
                  <a:lnTo>
                    <a:pt x="4727" y="5465"/>
                  </a:lnTo>
                  <a:lnTo>
                    <a:pt x="298" y="5465"/>
                  </a:lnTo>
                  <a:lnTo>
                    <a:pt x="298" y="4763"/>
                  </a:lnTo>
                  <a:lnTo>
                    <a:pt x="1191" y="4763"/>
                  </a:lnTo>
                  <a:cubicBezTo>
                    <a:pt x="1251" y="4965"/>
                    <a:pt x="1441" y="5108"/>
                    <a:pt x="1667" y="5108"/>
                  </a:cubicBezTo>
                  <a:lnTo>
                    <a:pt x="3358" y="5108"/>
                  </a:lnTo>
                  <a:cubicBezTo>
                    <a:pt x="3584" y="5108"/>
                    <a:pt x="3763" y="4965"/>
                    <a:pt x="3834" y="4763"/>
                  </a:cubicBezTo>
                  <a:close/>
                  <a:moveTo>
                    <a:pt x="6763" y="3775"/>
                  </a:moveTo>
                  <a:cubicBezTo>
                    <a:pt x="6871" y="3775"/>
                    <a:pt x="6942" y="3846"/>
                    <a:pt x="6942" y="3953"/>
                  </a:cubicBezTo>
                  <a:lnTo>
                    <a:pt x="6942" y="4453"/>
                  </a:lnTo>
                  <a:cubicBezTo>
                    <a:pt x="6942" y="4513"/>
                    <a:pt x="6918" y="4572"/>
                    <a:pt x="6859" y="4608"/>
                  </a:cubicBezTo>
                  <a:cubicBezTo>
                    <a:pt x="6811" y="4632"/>
                    <a:pt x="6787" y="4679"/>
                    <a:pt x="6787" y="4739"/>
                  </a:cubicBezTo>
                  <a:lnTo>
                    <a:pt x="6787" y="4989"/>
                  </a:lnTo>
                  <a:cubicBezTo>
                    <a:pt x="6787" y="5060"/>
                    <a:pt x="6823" y="5120"/>
                    <a:pt x="6906" y="5144"/>
                  </a:cubicBezTo>
                  <a:lnTo>
                    <a:pt x="7323" y="5251"/>
                  </a:lnTo>
                  <a:cubicBezTo>
                    <a:pt x="7394" y="5263"/>
                    <a:pt x="7454" y="5334"/>
                    <a:pt x="7454" y="5429"/>
                  </a:cubicBezTo>
                  <a:lnTo>
                    <a:pt x="7454" y="5465"/>
                  </a:lnTo>
                  <a:lnTo>
                    <a:pt x="5739" y="5465"/>
                  </a:lnTo>
                  <a:lnTo>
                    <a:pt x="5739" y="5429"/>
                  </a:lnTo>
                  <a:cubicBezTo>
                    <a:pt x="5739" y="5334"/>
                    <a:pt x="5799" y="5275"/>
                    <a:pt x="5882" y="5251"/>
                  </a:cubicBezTo>
                  <a:lnTo>
                    <a:pt x="6287" y="5144"/>
                  </a:lnTo>
                  <a:cubicBezTo>
                    <a:pt x="6370" y="5120"/>
                    <a:pt x="6406" y="5060"/>
                    <a:pt x="6406" y="4989"/>
                  </a:cubicBezTo>
                  <a:lnTo>
                    <a:pt x="6406" y="4739"/>
                  </a:lnTo>
                  <a:cubicBezTo>
                    <a:pt x="6406" y="4679"/>
                    <a:pt x="6382" y="4632"/>
                    <a:pt x="6335" y="4608"/>
                  </a:cubicBezTo>
                  <a:cubicBezTo>
                    <a:pt x="6275" y="4572"/>
                    <a:pt x="6251" y="4513"/>
                    <a:pt x="6251" y="4453"/>
                  </a:cubicBezTo>
                  <a:lnTo>
                    <a:pt x="6251" y="3953"/>
                  </a:lnTo>
                  <a:cubicBezTo>
                    <a:pt x="6251" y="3846"/>
                    <a:pt x="6323" y="3775"/>
                    <a:pt x="6430" y="3775"/>
                  </a:cubicBezTo>
                  <a:close/>
                  <a:moveTo>
                    <a:pt x="8156" y="3060"/>
                  </a:moveTo>
                  <a:lnTo>
                    <a:pt x="8156" y="5465"/>
                  </a:lnTo>
                  <a:lnTo>
                    <a:pt x="7799" y="5465"/>
                  </a:lnTo>
                  <a:lnTo>
                    <a:pt x="7799" y="5429"/>
                  </a:lnTo>
                  <a:cubicBezTo>
                    <a:pt x="7799" y="5203"/>
                    <a:pt x="7644" y="4989"/>
                    <a:pt x="7430" y="4929"/>
                  </a:cubicBezTo>
                  <a:lnTo>
                    <a:pt x="7132" y="4858"/>
                  </a:lnTo>
                  <a:lnTo>
                    <a:pt x="7132" y="4810"/>
                  </a:lnTo>
                  <a:cubicBezTo>
                    <a:pt x="7228" y="4727"/>
                    <a:pt x="7287" y="4596"/>
                    <a:pt x="7287" y="4441"/>
                  </a:cubicBezTo>
                  <a:lnTo>
                    <a:pt x="7287" y="3941"/>
                  </a:lnTo>
                  <a:cubicBezTo>
                    <a:pt x="7287" y="3655"/>
                    <a:pt x="7073" y="3429"/>
                    <a:pt x="6787" y="3429"/>
                  </a:cubicBezTo>
                  <a:lnTo>
                    <a:pt x="6442" y="3429"/>
                  </a:lnTo>
                  <a:cubicBezTo>
                    <a:pt x="6156" y="3429"/>
                    <a:pt x="5942" y="3655"/>
                    <a:pt x="5942" y="3941"/>
                  </a:cubicBezTo>
                  <a:lnTo>
                    <a:pt x="5942" y="4441"/>
                  </a:lnTo>
                  <a:cubicBezTo>
                    <a:pt x="5942" y="4596"/>
                    <a:pt x="6001" y="4727"/>
                    <a:pt x="6097" y="4810"/>
                  </a:cubicBezTo>
                  <a:lnTo>
                    <a:pt x="6097" y="4858"/>
                  </a:lnTo>
                  <a:lnTo>
                    <a:pt x="5799" y="4929"/>
                  </a:lnTo>
                  <a:cubicBezTo>
                    <a:pt x="5585" y="4989"/>
                    <a:pt x="5430" y="5191"/>
                    <a:pt x="5430" y="5429"/>
                  </a:cubicBezTo>
                  <a:lnTo>
                    <a:pt x="5430" y="5465"/>
                  </a:lnTo>
                  <a:lnTo>
                    <a:pt x="5073" y="5465"/>
                  </a:lnTo>
                  <a:lnTo>
                    <a:pt x="5073" y="3060"/>
                  </a:lnTo>
                  <a:close/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620"/>
                  </a:lnTo>
                  <a:cubicBezTo>
                    <a:pt x="1" y="5703"/>
                    <a:pt x="72" y="5787"/>
                    <a:pt x="167" y="5787"/>
                  </a:cubicBezTo>
                  <a:lnTo>
                    <a:pt x="8335" y="5787"/>
                  </a:lnTo>
                  <a:cubicBezTo>
                    <a:pt x="8418" y="5787"/>
                    <a:pt x="8502" y="5703"/>
                    <a:pt x="8502" y="5620"/>
                  </a:cubicBezTo>
                  <a:lnTo>
                    <a:pt x="8502" y="167"/>
                  </a:lnTo>
                  <a:cubicBezTo>
                    <a:pt x="8466" y="84"/>
                    <a:pt x="8395" y="24"/>
                    <a:pt x="8311" y="24"/>
                  </a:cubicBezTo>
                  <a:lnTo>
                    <a:pt x="1334" y="24"/>
                  </a:lnTo>
                  <a:cubicBezTo>
                    <a:pt x="1251" y="24"/>
                    <a:pt x="1167" y="95"/>
                    <a:pt x="1167" y="191"/>
                  </a:cubicBezTo>
                  <a:cubicBezTo>
                    <a:pt x="1167" y="274"/>
                    <a:pt x="1251" y="346"/>
                    <a:pt x="1334" y="346"/>
                  </a:cubicBezTo>
                  <a:lnTo>
                    <a:pt x="4763" y="346"/>
                  </a:lnTo>
                  <a:lnTo>
                    <a:pt x="4763" y="4453"/>
                  </a:lnTo>
                  <a:lnTo>
                    <a:pt x="3882" y="4453"/>
                  </a:lnTo>
                  <a:lnTo>
                    <a:pt x="3882" y="3608"/>
                  </a:lnTo>
                  <a:cubicBezTo>
                    <a:pt x="3882" y="3346"/>
                    <a:pt x="3703" y="3084"/>
                    <a:pt x="3453" y="2977"/>
                  </a:cubicBezTo>
                  <a:lnTo>
                    <a:pt x="3037" y="2822"/>
                  </a:lnTo>
                  <a:lnTo>
                    <a:pt x="3037" y="2798"/>
                  </a:lnTo>
                  <a:lnTo>
                    <a:pt x="3037" y="2572"/>
                  </a:lnTo>
                  <a:cubicBezTo>
                    <a:pt x="3239" y="2417"/>
                    <a:pt x="3382" y="2167"/>
                    <a:pt x="3382" y="1893"/>
                  </a:cubicBezTo>
                  <a:lnTo>
                    <a:pt x="3382" y="1560"/>
                  </a:lnTo>
                  <a:cubicBezTo>
                    <a:pt x="3382" y="1179"/>
                    <a:pt x="3084" y="881"/>
                    <a:pt x="2703" y="881"/>
                  </a:cubicBezTo>
                  <a:lnTo>
                    <a:pt x="2370" y="881"/>
                  </a:lnTo>
                  <a:cubicBezTo>
                    <a:pt x="1989" y="881"/>
                    <a:pt x="1691" y="1179"/>
                    <a:pt x="1691" y="1560"/>
                  </a:cubicBezTo>
                  <a:lnTo>
                    <a:pt x="1691" y="1893"/>
                  </a:lnTo>
                  <a:cubicBezTo>
                    <a:pt x="1691" y="2179"/>
                    <a:pt x="1834" y="2417"/>
                    <a:pt x="2037" y="2572"/>
                  </a:cubicBezTo>
                  <a:lnTo>
                    <a:pt x="2037" y="2810"/>
                  </a:lnTo>
                  <a:lnTo>
                    <a:pt x="2037" y="2822"/>
                  </a:lnTo>
                  <a:lnTo>
                    <a:pt x="1620" y="2989"/>
                  </a:lnTo>
                  <a:cubicBezTo>
                    <a:pt x="1370" y="3084"/>
                    <a:pt x="1191" y="3346"/>
                    <a:pt x="1191" y="3608"/>
                  </a:cubicBezTo>
                  <a:lnTo>
                    <a:pt x="1191" y="4453"/>
                  </a:lnTo>
                  <a:lnTo>
                    <a:pt x="310" y="4453"/>
                  </a:lnTo>
                  <a:lnTo>
                    <a:pt x="310" y="334"/>
                  </a:lnTo>
                  <a:lnTo>
                    <a:pt x="667" y="334"/>
                  </a:lnTo>
                  <a:cubicBezTo>
                    <a:pt x="763" y="334"/>
                    <a:pt x="834" y="262"/>
                    <a:pt x="834" y="167"/>
                  </a:cubicBezTo>
                  <a:cubicBezTo>
                    <a:pt x="834" y="84"/>
                    <a:pt x="763" y="0"/>
                    <a:pt x="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2278533" y="2937377"/>
              <a:ext cx="346788" cy="254704"/>
            </a:xfrm>
            <a:custGeom>
              <a:avLst/>
              <a:gdLst/>
              <a:ahLst/>
              <a:cxnLst/>
              <a:rect l="l" t="t" r="r" b="b"/>
              <a:pathLst>
                <a:path w="10895" h="8002" extrusionOk="0">
                  <a:moveTo>
                    <a:pt x="9871" y="310"/>
                  </a:moveTo>
                  <a:cubicBezTo>
                    <a:pt x="9978" y="310"/>
                    <a:pt x="10049" y="393"/>
                    <a:pt x="10049" y="489"/>
                  </a:cubicBezTo>
                  <a:lnTo>
                    <a:pt x="10049" y="6799"/>
                  </a:lnTo>
                  <a:lnTo>
                    <a:pt x="9692" y="6799"/>
                  </a:lnTo>
                  <a:cubicBezTo>
                    <a:pt x="9609" y="6799"/>
                    <a:pt x="9525" y="6882"/>
                    <a:pt x="9525" y="6966"/>
                  </a:cubicBezTo>
                  <a:cubicBezTo>
                    <a:pt x="9525" y="7061"/>
                    <a:pt x="9609" y="7132"/>
                    <a:pt x="9692" y="7132"/>
                  </a:cubicBezTo>
                  <a:lnTo>
                    <a:pt x="10537" y="7132"/>
                  </a:lnTo>
                  <a:cubicBezTo>
                    <a:pt x="10537" y="7132"/>
                    <a:pt x="10561" y="7132"/>
                    <a:pt x="10561" y="7144"/>
                  </a:cubicBezTo>
                  <a:lnTo>
                    <a:pt x="10561" y="7490"/>
                  </a:lnTo>
                  <a:cubicBezTo>
                    <a:pt x="10573" y="7585"/>
                    <a:pt x="10478" y="7668"/>
                    <a:pt x="10394" y="7668"/>
                  </a:cubicBezTo>
                  <a:lnTo>
                    <a:pt x="512" y="7668"/>
                  </a:lnTo>
                  <a:cubicBezTo>
                    <a:pt x="405" y="7668"/>
                    <a:pt x="334" y="7597"/>
                    <a:pt x="334" y="7490"/>
                  </a:cubicBezTo>
                  <a:lnTo>
                    <a:pt x="334" y="7144"/>
                  </a:lnTo>
                  <a:cubicBezTo>
                    <a:pt x="334" y="7144"/>
                    <a:pt x="334" y="7132"/>
                    <a:pt x="346" y="7132"/>
                  </a:cubicBezTo>
                  <a:lnTo>
                    <a:pt x="9037" y="7132"/>
                  </a:lnTo>
                  <a:cubicBezTo>
                    <a:pt x="9132" y="7132"/>
                    <a:pt x="9204" y="7061"/>
                    <a:pt x="9204" y="6966"/>
                  </a:cubicBezTo>
                  <a:cubicBezTo>
                    <a:pt x="9204" y="6882"/>
                    <a:pt x="9132" y="6799"/>
                    <a:pt x="9037" y="6799"/>
                  </a:cubicBezTo>
                  <a:lnTo>
                    <a:pt x="858" y="6799"/>
                  </a:lnTo>
                  <a:lnTo>
                    <a:pt x="858" y="489"/>
                  </a:lnTo>
                  <a:cubicBezTo>
                    <a:pt x="858" y="393"/>
                    <a:pt x="929" y="310"/>
                    <a:pt x="1036" y="310"/>
                  </a:cubicBezTo>
                  <a:close/>
                  <a:moveTo>
                    <a:pt x="1012" y="0"/>
                  </a:moveTo>
                  <a:cubicBezTo>
                    <a:pt x="738" y="0"/>
                    <a:pt x="512" y="227"/>
                    <a:pt x="512" y="512"/>
                  </a:cubicBezTo>
                  <a:lnTo>
                    <a:pt x="512" y="6823"/>
                  </a:lnTo>
                  <a:lnTo>
                    <a:pt x="334" y="6823"/>
                  </a:lnTo>
                  <a:cubicBezTo>
                    <a:pt x="155" y="6823"/>
                    <a:pt x="0" y="6966"/>
                    <a:pt x="0" y="7144"/>
                  </a:cubicBezTo>
                  <a:lnTo>
                    <a:pt x="0" y="7490"/>
                  </a:lnTo>
                  <a:cubicBezTo>
                    <a:pt x="0" y="7775"/>
                    <a:pt x="226" y="8001"/>
                    <a:pt x="512" y="8001"/>
                  </a:cubicBezTo>
                  <a:lnTo>
                    <a:pt x="10394" y="8001"/>
                  </a:lnTo>
                  <a:cubicBezTo>
                    <a:pt x="10680" y="8001"/>
                    <a:pt x="10894" y="7775"/>
                    <a:pt x="10894" y="7490"/>
                  </a:cubicBezTo>
                  <a:lnTo>
                    <a:pt x="10894" y="7144"/>
                  </a:lnTo>
                  <a:cubicBezTo>
                    <a:pt x="10883" y="6966"/>
                    <a:pt x="10728" y="6823"/>
                    <a:pt x="10561" y="6823"/>
                  </a:cubicBezTo>
                  <a:lnTo>
                    <a:pt x="10383" y="6823"/>
                  </a:lnTo>
                  <a:lnTo>
                    <a:pt x="10383" y="512"/>
                  </a:lnTo>
                  <a:cubicBezTo>
                    <a:pt x="10383" y="227"/>
                    <a:pt x="10156" y="0"/>
                    <a:pt x="98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00" name="Google Shape;400;p41"/>
          <p:cNvCxnSpPr>
            <a:endCxn id="391" idx="3"/>
          </p:cNvCxnSpPr>
          <p:nvPr/>
        </p:nvCxnSpPr>
        <p:spPr>
          <a:xfrm rot="10800000">
            <a:off x="6646559" y="1000400"/>
            <a:ext cx="2476200" cy="3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C3DA4"/>
            </a:solidFill>
            <a:prstDash val="dash"/>
            <a:round/>
            <a:headEnd type="none" w="med" len="med"/>
            <a:tailEnd type="diamond" w="med" len="med"/>
          </a:ln>
        </p:spPr>
      </p:cxnSp>
      <p:cxnSp>
        <p:nvCxnSpPr>
          <p:cNvPr id="401" name="Google Shape;401;p41"/>
          <p:cNvCxnSpPr>
            <a:stCxn id="392" idx="3"/>
          </p:cNvCxnSpPr>
          <p:nvPr/>
        </p:nvCxnSpPr>
        <p:spPr>
          <a:xfrm>
            <a:off x="4944476" y="4081734"/>
            <a:ext cx="4199700" cy="0"/>
          </a:xfrm>
          <a:prstGeom prst="straightConnector1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none" w="med" len="med"/>
          </a:ln>
        </p:spPr>
      </p:cxnSp>
      <p:grpSp>
        <p:nvGrpSpPr>
          <p:cNvPr id="402" name="Google Shape;402;p41"/>
          <p:cNvGrpSpPr/>
          <p:nvPr/>
        </p:nvGrpSpPr>
        <p:grpSpPr>
          <a:xfrm flipH="1">
            <a:off x="1449049" y="786193"/>
            <a:ext cx="397281" cy="428418"/>
            <a:chOff x="1271525" y="4920325"/>
            <a:chExt cx="655039" cy="706378"/>
          </a:xfrm>
        </p:grpSpPr>
        <p:sp>
          <p:nvSpPr>
            <p:cNvPr id="403" name="Google Shape;403;p41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285;p34"/>
          <p:cNvSpPr txBox="1">
            <a:spLocks/>
          </p:cNvSpPr>
          <p:nvPr/>
        </p:nvSpPr>
        <p:spPr>
          <a:xfrm>
            <a:off x="801784" y="1278636"/>
            <a:ext cx="19368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6000" b="1" dirty="0">
                <a:solidFill>
                  <a:srgbClr val="200E74"/>
                </a:solidFill>
                <a:latin typeface="Roboto Condensed" panose="020B0604020202020204" charset="0"/>
                <a:ea typeface="Roboto Condensed" panose="020B060402020202020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8734979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" grpId="0"/>
      <p:bldP spid="391" grpId="0" animBg="1"/>
      <p:bldP spid="392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title"/>
          </p:nvPr>
        </p:nvSpPr>
        <p:spPr>
          <a:xfrm>
            <a:off x="3748353" y="1526512"/>
            <a:ext cx="1762431" cy="7880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Giới thiệu về HTML &amp; CSS.</a:t>
            </a:r>
            <a:endParaRPr dirty="0"/>
          </a:p>
        </p:txBody>
      </p:sp>
      <p:sp>
        <p:nvSpPr>
          <p:cNvPr id="258" name="Google Shape;258;p33"/>
          <p:cNvSpPr txBox="1">
            <a:spLocks noGrp="1"/>
          </p:cNvSpPr>
          <p:nvPr>
            <p:ph type="title" idx="2"/>
          </p:nvPr>
        </p:nvSpPr>
        <p:spPr>
          <a:xfrm>
            <a:off x="6235125" y="1874254"/>
            <a:ext cx="2194503" cy="7434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JavaScript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dirty="0"/>
          </a:p>
        </p:txBody>
      </p:sp>
      <p:sp>
        <p:nvSpPr>
          <p:cNvPr id="260" name="Google Shape;260;p33"/>
          <p:cNvSpPr txBox="1">
            <a:spLocks noGrp="1"/>
          </p:cNvSpPr>
          <p:nvPr>
            <p:ph type="title" idx="4"/>
          </p:nvPr>
        </p:nvSpPr>
        <p:spPr>
          <a:xfrm>
            <a:off x="3749799" y="3480694"/>
            <a:ext cx="1943865" cy="4642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/>
            <a:r>
              <a:rPr lang="en-US" dirty="0"/>
              <a:t>HTML Forms &amp; Input Elements </a:t>
            </a:r>
            <a:endParaRPr lang="vi-VN" dirty="0"/>
          </a:p>
        </p:txBody>
      </p:sp>
      <p:sp>
        <p:nvSpPr>
          <p:cNvPr id="262" name="Google Shape;262;p33"/>
          <p:cNvSpPr txBox="1">
            <a:spLocks noGrp="1"/>
          </p:cNvSpPr>
          <p:nvPr>
            <p:ph type="title" idx="6"/>
          </p:nvPr>
        </p:nvSpPr>
        <p:spPr>
          <a:xfrm>
            <a:off x="6235125" y="3525334"/>
            <a:ext cx="1799403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Quy trình phát triển web</a:t>
            </a:r>
            <a:endParaRPr dirty="0"/>
          </a:p>
        </p:txBody>
      </p:sp>
      <p:sp>
        <p:nvSpPr>
          <p:cNvPr id="264" name="Google Shape;264;p33"/>
          <p:cNvSpPr txBox="1">
            <a:spLocks noGrp="1"/>
          </p:cNvSpPr>
          <p:nvPr>
            <p:ph type="title" idx="8"/>
          </p:nvPr>
        </p:nvSpPr>
        <p:spPr>
          <a:xfrm>
            <a:off x="714375" y="514354"/>
            <a:ext cx="2577900" cy="13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DUNG CHÍNH</a:t>
            </a:r>
            <a:endParaRPr dirty="0"/>
          </a:p>
        </p:txBody>
      </p:sp>
      <p:sp>
        <p:nvSpPr>
          <p:cNvPr id="265" name="Google Shape;265;p33"/>
          <p:cNvSpPr txBox="1">
            <a:spLocks noGrp="1"/>
          </p:cNvSpPr>
          <p:nvPr>
            <p:ph type="title" idx="9"/>
          </p:nvPr>
        </p:nvSpPr>
        <p:spPr>
          <a:xfrm>
            <a:off x="3748353" y="905512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66" name="Google Shape;266;p33"/>
          <p:cNvSpPr txBox="1">
            <a:spLocks noGrp="1"/>
          </p:cNvSpPr>
          <p:nvPr>
            <p:ph type="title" idx="13"/>
          </p:nvPr>
        </p:nvSpPr>
        <p:spPr>
          <a:xfrm>
            <a:off x="6235128" y="905512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67" name="Google Shape;267;p33"/>
          <p:cNvSpPr txBox="1">
            <a:spLocks noGrp="1"/>
          </p:cNvSpPr>
          <p:nvPr>
            <p:ph type="title" idx="14"/>
          </p:nvPr>
        </p:nvSpPr>
        <p:spPr>
          <a:xfrm>
            <a:off x="3748353" y="2587144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8" name="Google Shape;268;p33"/>
          <p:cNvSpPr txBox="1">
            <a:spLocks noGrp="1"/>
          </p:cNvSpPr>
          <p:nvPr>
            <p:ph type="title" idx="15"/>
          </p:nvPr>
        </p:nvSpPr>
        <p:spPr>
          <a:xfrm>
            <a:off x="6235128" y="2587144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69" name="Google Shape;269;p33"/>
          <p:cNvGrpSpPr/>
          <p:nvPr/>
        </p:nvGrpSpPr>
        <p:grpSpPr>
          <a:xfrm>
            <a:off x="2003325" y="3882054"/>
            <a:ext cx="397281" cy="428418"/>
            <a:chOff x="1271525" y="4920325"/>
            <a:chExt cx="655039" cy="706378"/>
          </a:xfrm>
        </p:grpSpPr>
        <p:sp>
          <p:nvSpPr>
            <p:cNvPr id="270" name="Google Shape;270;p33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2" name="Google Shape;272;p33"/>
          <p:cNvCxnSpPr>
            <a:stCxn id="264" idx="2"/>
            <a:endCxn id="273" idx="3"/>
          </p:cNvCxnSpPr>
          <p:nvPr/>
        </p:nvCxnSpPr>
        <p:spPr>
          <a:xfrm rot="5400000">
            <a:off x="1034325" y="2123254"/>
            <a:ext cx="1218000" cy="720000"/>
          </a:xfrm>
          <a:prstGeom prst="bentConnector2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sp>
        <p:nvSpPr>
          <p:cNvPr id="273" name="Google Shape;273;p33"/>
          <p:cNvSpPr/>
          <p:nvPr/>
        </p:nvSpPr>
        <p:spPr>
          <a:xfrm>
            <a:off x="714375" y="2807963"/>
            <a:ext cx="568800" cy="568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3"/>
          <p:cNvGrpSpPr/>
          <p:nvPr/>
        </p:nvGrpSpPr>
        <p:grpSpPr>
          <a:xfrm>
            <a:off x="817135" y="2924312"/>
            <a:ext cx="363199" cy="335957"/>
            <a:chOff x="4126815" y="2760704"/>
            <a:chExt cx="380393" cy="363118"/>
          </a:xfrm>
        </p:grpSpPr>
        <p:sp>
          <p:nvSpPr>
            <p:cNvPr id="275" name="Google Shape;275;p33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/>
      <p:bldP spid="258" grpId="0"/>
      <p:bldP spid="260" grpId="0"/>
      <p:bldP spid="262" grpId="0"/>
      <p:bldP spid="264" grpId="0"/>
      <p:bldP spid="265" grpId="0"/>
      <p:bldP spid="266" grpId="0"/>
      <p:bldP spid="267" grpId="0"/>
      <p:bldP spid="268" grpId="0"/>
      <p:bldP spid="27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0"/>
          <p:cNvSpPr txBox="1">
            <a:spLocks noGrp="1"/>
          </p:cNvSpPr>
          <p:nvPr>
            <p:ph type="title"/>
          </p:nvPr>
        </p:nvSpPr>
        <p:spPr>
          <a:xfrm>
            <a:off x="1216552" y="1042241"/>
            <a:ext cx="2465424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Lập kế hoạch và phân tích yêu cầu</a:t>
            </a:r>
            <a:endParaRPr dirty="0"/>
          </a:p>
        </p:txBody>
      </p:sp>
      <p:sp>
        <p:nvSpPr>
          <p:cNvPr id="371" name="Google Shape;371;p40"/>
          <p:cNvSpPr txBox="1">
            <a:spLocks noGrp="1"/>
          </p:cNvSpPr>
          <p:nvPr>
            <p:ph type="subTitle" idx="1"/>
          </p:nvPr>
        </p:nvSpPr>
        <p:spPr>
          <a:xfrm>
            <a:off x="878850" y="1457989"/>
            <a:ext cx="3140828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endParaRPr dirty="0"/>
          </a:p>
        </p:txBody>
      </p:sp>
      <p:sp>
        <p:nvSpPr>
          <p:cNvPr id="372" name="Google Shape;372;p40"/>
          <p:cNvSpPr txBox="1">
            <a:spLocks noGrp="1"/>
          </p:cNvSpPr>
          <p:nvPr>
            <p:ph type="title" idx="2"/>
          </p:nvPr>
        </p:nvSpPr>
        <p:spPr>
          <a:xfrm>
            <a:off x="5532203" y="1042241"/>
            <a:ext cx="20118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</a:t>
            </a:r>
            <a:r>
              <a:rPr lang="en" dirty="0"/>
              <a:t>hiết kế giao diện và CSDL</a:t>
            </a:r>
            <a:endParaRPr dirty="0"/>
          </a:p>
        </p:txBody>
      </p:sp>
      <p:sp>
        <p:nvSpPr>
          <p:cNvPr id="373" name="Google Shape;373;p40"/>
          <p:cNvSpPr txBox="1">
            <a:spLocks noGrp="1"/>
          </p:cNvSpPr>
          <p:nvPr>
            <p:ph type="subTitle" idx="3"/>
          </p:nvPr>
        </p:nvSpPr>
        <p:spPr>
          <a:xfrm>
            <a:off x="4967689" y="1457989"/>
            <a:ext cx="3140828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Tập trung xây dựng giao diện thân thiên với người dùng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dirty="0"/>
              <a:t>Xác định cấu trúc, bảng, quan hệ và tối ưu hóa</a:t>
            </a:r>
            <a:endParaRPr dirty="0"/>
          </a:p>
        </p:txBody>
      </p:sp>
      <p:sp>
        <p:nvSpPr>
          <p:cNvPr id="374" name="Google Shape;374;p40"/>
          <p:cNvSpPr txBox="1">
            <a:spLocks noGrp="1"/>
          </p:cNvSpPr>
          <p:nvPr>
            <p:ph type="title" idx="4"/>
          </p:nvPr>
        </p:nvSpPr>
        <p:spPr>
          <a:xfrm>
            <a:off x="1443364" y="2699118"/>
            <a:ext cx="20118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Kiểm thử</a:t>
            </a:r>
            <a:endParaRPr dirty="0"/>
          </a:p>
        </p:txBody>
      </p:sp>
      <p:sp>
        <p:nvSpPr>
          <p:cNvPr id="375" name="Google Shape;375;p40"/>
          <p:cNvSpPr txBox="1">
            <a:spLocks noGrp="1"/>
          </p:cNvSpPr>
          <p:nvPr>
            <p:ph type="subTitle" idx="5"/>
          </p:nvPr>
        </p:nvSpPr>
        <p:spPr>
          <a:xfrm>
            <a:off x="878850" y="3116446"/>
            <a:ext cx="3140828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dirty="0"/>
              <a:t>Đảm bảo các chức năng hoạt động theo yêu cầu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dirty="0"/>
              <a:t>Giao diện đẹp mắt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dirty="0"/>
              <a:t>Tương tác tốt với người dùng</a:t>
            </a:r>
            <a:endParaRPr dirty="0"/>
          </a:p>
        </p:txBody>
      </p:sp>
      <p:sp>
        <p:nvSpPr>
          <p:cNvPr id="378" name="Google Shape;378;p40"/>
          <p:cNvSpPr txBox="1">
            <a:spLocks noGrp="1"/>
          </p:cNvSpPr>
          <p:nvPr>
            <p:ph type="title" idx="8"/>
          </p:nvPr>
        </p:nvSpPr>
        <p:spPr>
          <a:xfrm>
            <a:off x="5532203" y="2699118"/>
            <a:ext cx="20118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Triển khai dự án</a:t>
            </a:r>
            <a:endParaRPr dirty="0"/>
          </a:p>
        </p:txBody>
      </p:sp>
      <p:sp>
        <p:nvSpPr>
          <p:cNvPr id="379" name="Google Shape;379;p40"/>
          <p:cNvSpPr txBox="1">
            <a:spLocks noGrp="1"/>
          </p:cNvSpPr>
          <p:nvPr>
            <p:ph type="subTitle" idx="9"/>
          </p:nvPr>
        </p:nvSpPr>
        <p:spPr>
          <a:xfrm>
            <a:off x="4967689" y="3122384"/>
            <a:ext cx="3140828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dirty="0"/>
              <a:t>Giao diện: sử dụng HTML, CSS và JS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dirty="0"/>
              <a:t>Backend: Xây dựng hệ thống và xử lý dữ liệu bằng các ngôn ngữ và framework như Node.JS </a:t>
            </a:r>
            <a:endParaRPr dirty="0"/>
          </a:p>
        </p:txBody>
      </p:sp>
      <p:grpSp>
        <p:nvGrpSpPr>
          <p:cNvPr id="383" name="Google Shape;383;p40"/>
          <p:cNvGrpSpPr/>
          <p:nvPr/>
        </p:nvGrpSpPr>
        <p:grpSpPr>
          <a:xfrm>
            <a:off x="7774129" y="347826"/>
            <a:ext cx="1160069" cy="1110163"/>
            <a:chOff x="5621097" y="1500761"/>
            <a:chExt cx="371424" cy="355446"/>
          </a:xfrm>
        </p:grpSpPr>
        <p:sp>
          <p:nvSpPr>
            <p:cNvPr id="384" name="Google Shape;384;p40"/>
            <p:cNvSpPr/>
            <p:nvPr/>
          </p:nvSpPr>
          <p:spPr>
            <a:xfrm>
              <a:off x="5621097" y="1539721"/>
              <a:ext cx="324061" cy="316486"/>
            </a:xfrm>
            <a:custGeom>
              <a:avLst/>
              <a:gdLst/>
              <a:ahLst/>
              <a:cxnLst/>
              <a:rect l="l" t="t" r="r" b="b"/>
              <a:pathLst>
                <a:path w="10181" h="9943" extrusionOk="0">
                  <a:moveTo>
                    <a:pt x="8811" y="0"/>
                  </a:moveTo>
                  <a:cubicBezTo>
                    <a:pt x="8454" y="0"/>
                    <a:pt x="8109" y="143"/>
                    <a:pt x="7847" y="393"/>
                  </a:cubicBezTo>
                  <a:lnTo>
                    <a:pt x="6906" y="1334"/>
                  </a:lnTo>
                  <a:cubicBezTo>
                    <a:pt x="6835" y="1405"/>
                    <a:pt x="6835" y="1512"/>
                    <a:pt x="6906" y="1584"/>
                  </a:cubicBezTo>
                  <a:cubicBezTo>
                    <a:pt x="6942" y="1620"/>
                    <a:pt x="6986" y="1637"/>
                    <a:pt x="7031" y="1637"/>
                  </a:cubicBezTo>
                  <a:cubicBezTo>
                    <a:pt x="7076" y="1637"/>
                    <a:pt x="7120" y="1620"/>
                    <a:pt x="7156" y="1584"/>
                  </a:cubicBezTo>
                  <a:lnTo>
                    <a:pt x="8097" y="643"/>
                  </a:lnTo>
                  <a:cubicBezTo>
                    <a:pt x="8287" y="453"/>
                    <a:pt x="8549" y="346"/>
                    <a:pt x="8811" y="346"/>
                  </a:cubicBezTo>
                  <a:cubicBezTo>
                    <a:pt x="9085" y="346"/>
                    <a:pt x="9335" y="453"/>
                    <a:pt x="9525" y="643"/>
                  </a:cubicBezTo>
                  <a:cubicBezTo>
                    <a:pt x="9716" y="846"/>
                    <a:pt x="9823" y="1096"/>
                    <a:pt x="9823" y="1358"/>
                  </a:cubicBezTo>
                  <a:cubicBezTo>
                    <a:pt x="9823" y="1631"/>
                    <a:pt x="9716" y="1882"/>
                    <a:pt x="9525" y="2084"/>
                  </a:cubicBezTo>
                  <a:lnTo>
                    <a:pt x="8228" y="3370"/>
                  </a:lnTo>
                  <a:cubicBezTo>
                    <a:pt x="8097" y="3060"/>
                    <a:pt x="7906" y="2763"/>
                    <a:pt x="7668" y="2524"/>
                  </a:cubicBezTo>
                  <a:cubicBezTo>
                    <a:pt x="7162" y="2018"/>
                    <a:pt x="6498" y="1765"/>
                    <a:pt x="5834" y="1765"/>
                  </a:cubicBezTo>
                  <a:cubicBezTo>
                    <a:pt x="5171" y="1765"/>
                    <a:pt x="4507" y="2018"/>
                    <a:pt x="4001" y="2524"/>
                  </a:cubicBezTo>
                  <a:lnTo>
                    <a:pt x="1012" y="5513"/>
                  </a:lnTo>
                  <a:cubicBezTo>
                    <a:pt x="0" y="6525"/>
                    <a:pt x="0" y="8168"/>
                    <a:pt x="1012" y="9180"/>
                  </a:cubicBezTo>
                  <a:cubicBezTo>
                    <a:pt x="1524" y="9680"/>
                    <a:pt x="2191" y="9942"/>
                    <a:pt x="2846" y="9942"/>
                  </a:cubicBezTo>
                  <a:cubicBezTo>
                    <a:pt x="3501" y="9942"/>
                    <a:pt x="4168" y="9680"/>
                    <a:pt x="4680" y="9180"/>
                  </a:cubicBezTo>
                  <a:lnTo>
                    <a:pt x="6263" y="7585"/>
                  </a:lnTo>
                  <a:cubicBezTo>
                    <a:pt x="6346" y="7513"/>
                    <a:pt x="6346" y="7406"/>
                    <a:pt x="6263" y="7335"/>
                  </a:cubicBezTo>
                  <a:cubicBezTo>
                    <a:pt x="6239" y="7305"/>
                    <a:pt x="6201" y="7290"/>
                    <a:pt x="6159" y="7290"/>
                  </a:cubicBezTo>
                  <a:cubicBezTo>
                    <a:pt x="6117" y="7290"/>
                    <a:pt x="6073" y="7305"/>
                    <a:pt x="6037" y="7335"/>
                  </a:cubicBezTo>
                  <a:lnTo>
                    <a:pt x="4441" y="8930"/>
                  </a:lnTo>
                  <a:cubicBezTo>
                    <a:pt x="4025" y="9347"/>
                    <a:pt x="3453" y="9573"/>
                    <a:pt x="2858" y="9573"/>
                  </a:cubicBezTo>
                  <a:cubicBezTo>
                    <a:pt x="2263" y="9573"/>
                    <a:pt x="1703" y="9335"/>
                    <a:pt x="1286" y="8930"/>
                  </a:cubicBezTo>
                  <a:cubicBezTo>
                    <a:pt x="405" y="8049"/>
                    <a:pt x="405" y="6632"/>
                    <a:pt x="1286" y="5775"/>
                  </a:cubicBezTo>
                  <a:lnTo>
                    <a:pt x="4275" y="2774"/>
                  </a:lnTo>
                  <a:cubicBezTo>
                    <a:pt x="4691" y="2358"/>
                    <a:pt x="5251" y="2120"/>
                    <a:pt x="5846" y="2120"/>
                  </a:cubicBezTo>
                  <a:cubicBezTo>
                    <a:pt x="6442" y="2120"/>
                    <a:pt x="7013" y="2358"/>
                    <a:pt x="7430" y="2774"/>
                  </a:cubicBezTo>
                  <a:cubicBezTo>
                    <a:pt x="7680" y="3025"/>
                    <a:pt x="7859" y="3322"/>
                    <a:pt x="7966" y="3656"/>
                  </a:cubicBezTo>
                  <a:lnTo>
                    <a:pt x="6549" y="5072"/>
                  </a:lnTo>
                  <a:cubicBezTo>
                    <a:pt x="6358" y="5263"/>
                    <a:pt x="6108" y="5370"/>
                    <a:pt x="5834" y="5370"/>
                  </a:cubicBezTo>
                  <a:cubicBezTo>
                    <a:pt x="5573" y="5370"/>
                    <a:pt x="5311" y="5263"/>
                    <a:pt x="5120" y="5072"/>
                  </a:cubicBezTo>
                  <a:cubicBezTo>
                    <a:pt x="5037" y="4977"/>
                    <a:pt x="4953" y="4858"/>
                    <a:pt x="4894" y="4739"/>
                  </a:cubicBezTo>
                  <a:cubicBezTo>
                    <a:pt x="4874" y="4670"/>
                    <a:pt x="4798" y="4626"/>
                    <a:pt x="4711" y="4626"/>
                  </a:cubicBezTo>
                  <a:cubicBezTo>
                    <a:pt x="4693" y="4626"/>
                    <a:pt x="4674" y="4628"/>
                    <a:pt x="4656" y="4632"/>
                  </a:cubicBezTo>
                  <a:cubicBezTo>
                    <a:pt x="4572" y="4668"/>
                    <a:pt x="4525" y="4775"/>
                    <a:pt x="4560" y="4882"/>
                  </a:cubicBezTo>
                  <a:cubicBezTo>
                    <a:pt x="4632" y="5037"/>
                    <a:pt x="4715" y="5203"/>
                    <a:pt x="4858" y="5322"/>
                  </a:cubicBezTo>
                  <a:cubicBezTo>
                    <a:pt x="5108" y="5572"/>
                    <a:pt x="5453" y="5727"/>
                    <a:pt x="5823" y="5727"/>
                  </a:cubicBezTo>
                  <a:cubicBezTo>
                    <a:pt x="6192" y="5727"/>
                    <a:pt x="6525" y="5572"/>
                    <a:pt x="6787" y="5322"/>
                  </a:cubicBezTo>
                  <a:lnTo>
                    <a:pt x="9775" y="2334"/>
                  </a:lnTo>
                  <a:cubicBezTo>
                    <a:pt x="10037" y="2084"/>
                    <a:pt x="10180" y="1739"/>
                    <a:pt x="10180" y="1358"/>
                  </a:cubicBezTo>
                  <a:cubicBezTo>
                    <a:pt x="10180" y="989"/>
                    <a:pt x="10037" y="667"/>
                    <a:pt x="9775" y="393"/>
                  </a:cubicBezTo>
                  <a:cubicBezTo>
                    <a:pt x="9525" y="131"/>
                    <a:pt x="9180" y="0"/>
                    <a:pt x="88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5669606" y="1500761"/>
              <a:ext cx="322915" cy="316390"/>
            </a:xfrm>
            <a:custGeom>
              <a:avLst/>
              <a:gdLst/>
              <a:ahLst/>
              <a:cxnLst/>
              <a:rect l="l" t="t" r="r" b="b"/>
              <a:pathLst>
                <a:path w="10145" h="9940" extrusionOk="0">
                  <a:moveTo>
                    <a:pt x="7323" y="1"/>
                  </a:moveTo>
                  <a:cubicBezTo>
                    <a:pt x="6659" y="1"/>
                    <a:pt x="5995" y="254"/>
                    <a:pt x="5489" y="760"/>
                  </a:cubicBezTo>
                  <a:lnTo>
                    <a:pt x="3894" y="2355"/>
                  </a:lnTo>
                  <a:cubicBezTo>
                    <a:pt x="3822" y="2427"/>
                    <a:pt x="3822" y="2534"/>
                    <a:pt x="3894" y="2605"/>
                  </a:cubicBezTo>
                  <a:cubicBezTo>
                    <a:pt x="3935" y="2641"/>
                    <a:pt x="3980" y="2659"/>
                    <a:pt x="4025" y="2659"/>
                  </a:cubicBezTo>
                  <a:cubicBezTo>
                    <a:pt x="4069" y="2659"/>
                    <a:pt x="4114" y="2641"/>
                    <a:pt x="4156" y="2605"/>
                  </a:cubicBezTo>
                  <a:lnTo>
                    <a:pt x="5739" y="1010"/>
                  </a:lnTo>
                  <a:cubicBezTo>
                    <a:pt x="6180" y="569"/>
                    <a:pt x="6754" y="349"/>
                    <a:pt x="7326" y="349"/>
                  </a:cubicBezTo>
                  <a:cubicBezTo>
                    <a:pt x="7897" y="349"/>
                    <a:pt x="8466" y="569"/>
                    <a:pt x="8894" y="1010"/>
                  </a:cubicBezTo>
                  <a:cubicBezTo>
                    <a:pt x="9775" y="1891"/>
                    <a:pt x="9775" y="3308"/>
                    <a:pt x="8894" y="4165"/>
                  </a:cubicBezTo>
                  <a:lnTo>
                    <a:pt x="5906" y="7154"/>
                  </a:lnTo>
                  <a:cubicBezTo>
                    <a:pt x="5489" y="7570"/>
                    <a:pt x="4930" y="7808"/>
                    <a:pt x="4334" y="7808"/>
                  </a:cubicBezTo>
                  <a:cubicBezTo>
                    <a:pt x="3739" y="7808"/>
                    <a:pt x="3167" y="7570"/>
                    <a:pt x="2751" y="7154"/>
                  </a:cubicBezTo>
                  <a:cubicBezTo>
                    <a:pt x="2501" y="6904"/>
                    <a:pt x="2322" y="6606"/>
                    <a:pt x="2215" y="6284"/>
                  </a:cubicBezTo>
                  <a:lnTo>
                    <a:pt x="3632" y="4868"/>
                  </a:lnTo>
                  <a:cubicBezTo>
                    <a:pt x="3822" y="4677"/>
                    <a:pt x="4072" y="4570"/>
                    <a:pt x="4346" y="4570"/>
                  </a:cubicBezTo>
                  <a:cubicBezTo>
                    <a:pt x="4608" y="4570"/>
                    <a:pt x="4870" y="4677"/>
                    <a:pt x="5061" y="4868"/>
                  </a:cubicBezTo>
                  <a:cubicBezTo>
                    <a:pt x="5144" y="4951"/>
                    <a:pt x="5227" y="5070"/>
                    <a:pt x="5287" y="5189"/>
                  </a:cubicBezTo>
                  <a:cubicBezTo>
                    <a:pt x="5305" y="5263"/>
                    <a:pt x="5374" y="5308"/>
                    <a:pt x="5453" y="5308"/>
                  </a:cubicBezTo>
                  <a:cubicBezTo>
                    <a:pt x="5477" y="5308"/>
                    <a:pt x="5501" y="5304"/>
                    <a:pt x="5525" y="5296"/>
                  </a:cubicBezTo>
                  <a:cubicBezTo>
                    <a:pt x="5608" y="5272"/>
                    <a:pt x="5656" y="5165"/>
                    <a:pt x="5620" y="5058"/>
                  </a:cubicBezTo>
                  <a:cubicBezTo>
                    <a:pt x="5549" y="4891"/>
                    <a:pt x="5465" y="4737"/>
                    <a:pt x="5322" y="4618"/>
                  </a:cubicBezTo>
                  <a:cubicBezTo>
                    <a:pt x="5072" y="4356"/>
                    <a:pt x="4727" y="4213"/>
                    <a:pt x="4358" y="4213"/>
                  </a:cubicBezTo>
                  <a:cubicBezTo>
                    <a:pt x="3989" y="4213"/>
                    <a:pt x="3656" y="4356"/>
                    <a:pt x="3394" y="4618"/>
                  </a:cubicBezTo>
                  <a:lnTo>
                    <a:pt x="1929" y="6070"/>
                  </a:lnTo>
                  <a:cubicBezTo>
                    <a:pt x="1905" y="6082"/>
                    <a:pt x="1893" y="6106"/>
                    <a:pt x="1870" y="6130"/>
                  </a:cubicBezTo>
                  <a:lnTo>
                    <a:pt x="405" y="7606"/>
                  </a:lnTo>
                  <a:cubicBezTo>
                    <a:pt x="143" y="7856"/>
                    <a:pt x="0" y="8201"/>
                    <a:pt x="0" y="8570"/>
                  </a:cubicBezTo>
                  <a:cubicBezTo>
                    <a:pt x="0" y="8928"/>
                    <a:pt x="143" y="9273"/>
                    <a:pt x="405" y="9535"/>
                  </a:cubicBezTo>
                  <a:cubicBezTo>
                    <a:pt x="655" y="9785"/>
                    <a:pt x="1001" y="9940"/>
                    <a:pt x="1370" y="9940"/>
                  </a:cubicBezTo>
                  <a:cubicBezTo>
                    <a:pt x="1739" y="9940"/>
                    <a:pt x="2072" y="9785"/>
                    <a:pt x="2334" y="9535"/>
                  </a:cubicBezTo>
                  <a:lnTo>
                    <a:pt x="3275" y="8594"/>
                  </a:lnTo>
                  <a:cubicBezTo>
                    <a:pt x="3346" y="8523"/>
                    <a:pt x="3346" y="8416"/>
                    <a:pt x="3275" y="8344"/>
                  </a:cubicBezTo>
                  <a:cubicBezTo>
                    <a:pt x="3239" y="8309"/>
                    <a:pt x="3194" y="8291"/>
                    <a:pt x="3150" y="8291"/>
                  </a:cubicBezTo>
                  <a:cubicBezTo>
                    <a:pt x="3105" y="8291"/>
                    <a:pt x="3060" y="8309"/>
                    <a:pt x="3025" y="8344"/>
                  </a:cubicBezTo>
                  <a:lnTo>
                    <a:pt x="2084" y="9285"/>
                  </a:lnTo>
                  <a:cubicBezTo>
                    <a:pt x="1893" y="9475"/>
                    <a:pt x="1632" y="9582"/>
                    <a:pt x="1370" y="9582"/>
                  </a:cubicBezTo>
                  <a:cubicBezTo>
                    <a:pt x="1096" y="9582"/>
                    <a:pt x="846" y="9475"/>
                    <a:pt x="655" y="9285"/>
                  </a:cubicBezTo>
                  <a:cubicBezTo>
                    <a:pt x="465" y="9094"/>
                    <a:pt x="358" y="8832"/>
                    <a:pt x="358" y="8570"/>
                  </a:cubicBezTo>
                  <a:cubicBezTo>
                    <a:pt x="358" y="8297"/>
                    <a:pt x="465" y="8047"/>
                    <a:pt x="655" y="7856"/>
                  </a:cubicBezTo>
                  <a:lnTo>
                    <a:pt x="1953" y="6558"/>
                  </a:lnTo>
                  <a:cubicBezTo>
                    <a:pt x="2084" y="6880"/>
                    <a:pt x="2274" y="7177"/>
                    <a:pt x="2513" y="7404"/>
                  </a:cubicBezTo>
                  <a:cubicBezTo>
                    <a:pt x="3001" y="7904"/>
                    <a:pt x="3656" y="8166"/>
                    <a:pt x="4346" y="8166"/>
                  </a:cubicBezTo>
                  <a:cubicBezTo>
                    <a:pt x="5049" y="8166"/>
                    <a:pt x="5680" y="7904"/>
                    <a:pt x="6180" y="7404"/>
                  </a:cubicBezTo>
                  <a:lnTo>
                    <a:pt x="9168" y="4415"/>
                  </a:lnTo>
                  <a:cubicBezTo>
                    <a:pt x="10145" y="3403"/>
                    <a:pt x="10145" y="1772"/>
                    <a:pt x="9156" y="760"/>
                  </a:cubicBezTo>
                  <a:cubicBezTo>
                    <a:pt x="8650" y="254"/>
                    <a:pt x="7987" y="1"/>
                    <a:pt x="7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" grpId="0"/>
      <p:bldP spid="371" grpId="0" build="p"/>
      <p:bldP spid="372" grpId="0"/>
      <p:bldP spid="373" grpId="0" build="p"/>
      <p:bldP spid="374" grpId="0"/>
      <p:bldP spid="375" grpId="0" build="p"/>
      <p:bldP spid="378" grpId="0"/>
      <p:bldP spid="37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1"/>
          <p:cNvSpPr txBox="1">
            <a:spLocks noGrp="1"/>
          </p:cNvSpPr>
          <p:nvPr>
            <p:ph type="title"/>
          </p:nvPr>
        </p:nvSpPr>
        <p:spPr>
          <a:xfrm>
            <a:off x="801784" y="2231136"/>
            <a:ext cx="7791746" cy="12649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" sz="5500" dirty="0"/>
              <a:t>Giới </a:t>
            </a:r>
            <a:r>
              <a:rPr lang="en" sz="5500" dirty="0">
                <a:solidFill>
                  <a:srgbClr val="200E74"/>
                </a:solidFill>
              </a:rPr>
              <a:t>thiệu</a:t>
            </a:r>
            <a:r>
              <a:rPr lang="en" sz="5500" dirty="0"/>
              <a:t> về HTML &amp; CSS</a:t>
            </a:r>
            <a:endParaRPr sz="5500" dirty="0"/>
          </a:p>
        </p:txBody>
      </p:sp>
      <p:sp>
        <p:nvSpPr>
          <p:cNvPr id="391" name="Google Shape;391;p41"/>
          <p:cNvSpPr/>
          <p:nvPr/>
        </p:nvSpPr>
        <p:spPr>
          <a:xfrm>
            <a:off x="6099359" y="726800"/>
            <a:ext cx="547200" cy="54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1"/>
          <p:cNvSpPr/>
          <p:nvPr/>
        </p:nvSpPr>
        <p:spPr>
          <a:xfrm>
            <a:off x="4397276" y="3808134"/>
            <a:ext cx="547200" cy="54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3" name="Google Shape;393;p41"/>
          <p:cNvGrpSpPr/>
          <p:nvPr/>
        </p:nvGrpSpPr>
        <p:grpSpPr>
          <a:xfrm>
            <a:off x="6210913" y="841390"/>
            <a:ext cx="324091" cy="318019"/>
            <a:chOff x="1329585" y="1989925"/>
            <a:chExt cx="341472" cy="335074"/>
          </a:xfrm>
        </p:grpSpPr>
        <p:sp>
          <p:nvSpPr>
            <p:cNvPr id="394" name="Google Shape;394;p41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41"/>
          <p:cNvGrpSpPr/>
          <p:nvPr/>
        </p:nvGrpSpPr>
        <p:grpSpPr>
          <a:xfrm>
            <a:off x="4454393" y="3922479"/>
            <a:ext cx="432965" cy="317998"/>
            <a:chOff x="2278533" y="2937377"/>
            <a:chExt cx="346788" cy="254704"/>
          </a:xfrm>
        </p:grpSpPr>
        <p:sp>
          <p:nvSpPr>
            <p:cNvPr id="398" name="Google Shape;398;p41"/>
            <p:cNvSpPr/>
            <p:nvPr/>
          </p:nvSpPr>
          <p:spPr>
            <a:xfrm>
              <a:off x="2317557" y="2958607"/>
              <a:ext cx="270619" cy="184200"/>
            </a:xfrm>
            <a:custGeom>
              <a:avLst/>
              <a:gdLst/>
              <a:ahLst/>
              <a:cxnLst/>
              <a:rect l="l" t="t" r="r" b="b"/>
              <a:pathLst>
                <a:path w="8502" h="5787" extrusionOk="0">
                  <a:moveTo>
                    <a:pt x="2691" y="1179"/>
                  </a:moveTo>
                  <a:cubicBezTo>
                    <a:pt x="2882" y="1179"/>
                    <a:pt x="3049" y="1346"/>
                    <a:pt x="3049" y="1536"/>
                  </a:cubicBezTo>
                  <a:lnTo>
                    <a:pt x="3049" y="1881"/>
                  </a:lnTo>
                  <a:cubicBezTo>
                    <a:pt x="3049" y="2167"/>
                    <a:pt x="2810" y="2405"/>
                    <a:pt x="2525" y="2405"/>
                  </a:cubicBezTo>
                  <a:cubicBezTo>
                    <a:pt x="2227" y="2405"/>
                    <a:pt x="1989" y="2167"/>
                    <a:pt x="1989" y="1881"/>
                  </a:cubicBezTo>
                  <a:lnTo>
                    <a:pt x="1989" y="1536"/>
                  </a:lnTo>
                  <a:cubicBezTo>
                    <a:pt x="1989" y="1346"/>
                    <a:pt x="2156" y="1179"/>
                    <a:pt x="2346" y="1179"/>
                  </a:cubicBezTo>
                  <a:close/>
                  <a:moveTo>
                    <a:pt x="6787" y="1036"/>
                  </a:moveTo>
                  <a:cubicBezTo>
                    <a:pt x="6894" y="1036"/>
                    <a:pt x="6966" y="1108"/>
                    <a:pt x="6966" y="1215"/>
                  </a:cubicBezTo>
                  <a:lnTo>
                    <a:pt x="6966" y="1715"/>
                  </a:lnTo>
                  <a:cubicBezTo>
                    <a:pt x="6966" y="1774"/>
                    <a:pt x="6930" y="1834"/>
                    <a:pt x="6871" y="1870"/>
                  </a:cubicBezTo>
                  <a:cubicBezTo>
                    <a:pt x="6835" y="1893"/>
                    <a:pt x="6799" y="1941"/>
                    <a:pt x="6799" y="2000"/>
                  </a:cubicBezTo>
                  <a:lnTo>
                    <a:pt x="6799" y="2251"/>
                  </a:lnTo>
                  <a:cubicBezTo>
                    <a:pt x="6799" y="2334"/>
                    <a:pt x="6847" y="2381"/>
                    <a:pt x="6918" y="2405"/>
                  </a:cubicBezTo>
                  <a:lnTo>
                    <a:pt x="7335" y="2512"/>
                  </a:lnTo>
                  <a:cubicBezTo>
                    <a:pt x="7406" y="2524"/>
                    <a:pt x="7466" y="2596"/>
                    <a:pt x="7466" y="2691"/>
                  </a:cubicBezTo>
                  <a:lnTo>
                    <a:pt x="7466" y="2727"/>
                  </a:lnTo>
                  <a:lnTo>
                    <a:pt x="5739" y="2727"/>
                  </a:lnTo>
                  <a:lnTo>
                    <a:pt x="5739" y="2691"/>
                  </a:lnTo>
                  <a:cubicBezTo>
                    <a:pt x="5739" y="2596"/>
                    <a:pt x="5799" y="2536"/>
                    <a:pt x="5870" y="2512"/>
                  </a:cubicBezTo>
                  <a:lnTo>
                    <a:pt x="6287" y="2405"/>
                  </a:lnTo>
                  <a:cubicBezTo>
                    <a:pt x="6370" y="2381"/>
                    <a:pt x="6406" y="2334"/>
                    <a:pt x="6406" y="2251"/>
                  </a:cubicBezTo>
                  <a:lnTo>
                    <a:pt x="6406" y="2000"/>
                  </a:lnTo>
                  <a:cubicBezTo>
                    <a:pt x="6430" y="1941"/>
                    <a:pt x="6394" y="1893"/>
                    <a:pt x="6359" y="1870"/>
                  </a:cubicBezTo>
                  <a:cubicBezTo>
                    <a:pt x="6299" y="1834"/>
                    <a:pt x="6263" y="1774"/>
                    <a:pt x="6263" y="1715"/>
                  </a:cubicBezTo>
                  <a:lnTo>
                    <a:pt x="6263" y="1215"/>
                  </a:lnTo>
                  <a:cubicBezTo>
                    <a:pt x="6263" y="1108"/>
                    <a:pt x="6335" y="1036"/>
                    <a:pt x="6442" y="1036"/>
                  </a:cubicBezTo>
                  <a:close/>
                  <a:moveTo>
                    <a:pt x="8144" y="334"/>
                  </a:moveTo>
                  <a:lnTo>
                    <a:pt x="8144" y="2751"/>
                  </a:lnTo>
                  <a:lnTo>
                    <a:pt x="7787" y="2751"/>
                  </a:lnTo>
                  <a:lnTo>
                    <a:pt x="7787" y="2703"/>
                  </a:lnTo>
                  <a:cubicBezTo>
                    <a:pt x="7787" y="2477"/>
                    <a:pt x="7633" y="2274"/>
                    <a:pt x="7406" y="2215"/>
                  </a:cubicBezTo>
                  <a:lnTo>
                    <a:pt x="7109" y="2131"/>
                  </a:lnTo>
                  <a:lnTo>
                    <a:pt x="7109" y="2096"/>
                  </a:lnTo>
                  <a:cubicBezTo>
                    <a:pt x="7216" y="2000"/>
                    <a:pt x="7275" y="1870"/>
                    <a:pt x="7275" y="1715"/>
                  </a:cubicBezTo>
                  <a:lnTo>
                    <a:pt x="7275" y="1215"/>
                  </a:lnTo>
                  <a:cubicBezTo>
                    <a:pt x="7275" y="929"/>
                    <a:pt x="7049" y="703"/>
                    <a:pt x="6775" y="703"/>
                  </a:cubicBezTo>
                  <a:lnTo>
                    <a:pt x="6430" y="703"/>
                  </a:lnTo>
                  <a:cubicBezTo>
                    <a:pt x="6144" y="703"/>
                    <a:pt x="5918" y="929"/>
                    <a:pt x="5918" y="1215"/>
                  </a:cubicBezTo>
                  <a:lnTo>
                    <a:pt x="5918" y="1715"/>
                  </a:lnTo>
                  <a:cubicBezTo>
                    <a:pt x="5918" y="1870"/>
                    <a:pt x="5978" y="2000"/>
                    <a:pt x="6085" y="2096"/>
                  </a:cubicBezTo>
                  <a:lnTo>
                    <a:pt x="6085" y="2131"/>
                  </a:lnTo>
                  <a:lnTo>
                    <a:pt x="5787" y="2215"/>
                  </a:lnTo>
                  <a:cubicBezTo>
                    <a:pt x="5561" y="2274"/>
                    <a:pt x="5418" y="2465"/>
                    <a:pt x="5418" y="2703"/>
                  </a:cubicBezTo>
                  <a:lnTo>
                    <a:pt x="5418" y="2751"/>
                  </a:lnTo>
                  <a:lnTo>
                    <a:pt x="5061" y="2751"/>
                  </a:lnTo>
                  <a:lnTo>
                    <a:pt x="5061" y="334"/>
                  </a:lnTo>
                  <a:close/>
                  <a:moveTo>
                    <a:pt x="2691" y="2715"/>
                  </a:moveTo>
                  <a:lnTo>
                    <a:pt x="2691" y="2786"/>
                  </a:lnTo>
                  <a:cubicBezTo>
                    <a:pt x="2703" y="2846"/>
                    <a:pt x="2727" y="2905"/>
                    <a:pt x="2751" y="2965"/>
                  </a:cubicBezTo>
                  <a:lnTo>
                    <a:pt x="2525" y="3191"/>
                  </a:lnTo>
                  <a:lnTo>
                    <a:pt x="2513" y="3191"/>
                  </a:lnTo>
                  <a:lnTo>
                    <a:pt x="2287" y="2965"/>
                  </a:lnTo>
                  <a:cubicBezTo>
                    <a:pt x="2322" y="2929"/>
                    <a:pt x="2334" y="2870"/>
                    <a:pt x="2334" y="2810"/>
                  </a:cubicBezTo>
                  <a:lnTo>
                    <a:pt x="2334" y="2715"/>
                  </a:lnTo>
                  <a:close/>
                  <a:moveTo>
                    <a:pt x="3037" y="3143"/>
                  </a:moveTo>
                  <a:lnTo>
                    <a:pt x="3346" y="3263"/>
                  </a:lnTo>
                  <a:cubicBezTo>
                    <a:pt x="3477" y="3310"/>
                    <a:pt x="3572" y="3441"/>
                    <a:pt x="3572" y="3596"/>
                  </a:cubicBezTo>
                  <a:lnTo>
                    <a:pt x="3572" y="4608"/>
                  </a:lnTo>
                  <a:cubicBezTo>
                    <a:pt x="3572" y="4715"/>
                    <a:pt x="3501" y="4787"/>
                    <a:pt x="3394" y="4787"/>
                  </a:cubicBezTo>
                  <a:lnTo>
                    <a:pt x="2691" y="4787"/>
                  </a:lnTo>
                  <a:lnTo>
                    <a:pt x="2691" y="4596"/>
                  </a:lnTo>
                  <a:lnTo>
                    <a:pt x="3049" y="4596"/>
                  </a:lnTo>
                  <a:cubicBezTo>
                    <a:pt x="3144" y="4596"/>
                    <a:pt x="3215" y="4513"/>
                    <a:pt x="3215" y="4429"/>
                  </a:cubicBezTo>
                  <a:lnTo>
                    <a:pt x="3215" y="3917"/>
                  </a:lnTo>
                  <a:cubicBezTo>
                    <a:pt x="3215" y="3834"/>
                    <a:pt x="3144" y="3763"/>
                    <a:pt x="3049" y="3763"/>
                  </a:cubicBezTo>
                  <a:cubicBezTo>
                    <a:pt x="2965" y="3763"/>
                    <a:pt x="2882" y="3834"/>
                    <a:pt x="2882" y="3917"/>
                  </a:cubicBezTo>
                  <a:lnTo>
                    <a:pt x="2882" y="4275"/>
                  </a:lnTo>
                  <a:lnTo>
                    <a:pt x="2191" y="4275"/>
                  </a:lnTo>
                  <a:lnTo>
                    <a:pt x="2191" y="3917"/>
                  </a:lnTo>
                  <a:cubicBezTo>
                    <a:pt x="2191" y="3834"/>
                    <a:pt x="2108" y="3763"/>
                    <a:pt x="2025" y="3763"/>
                  </a:cubicBezTo>
                  <a:cubicBezTo>
                    <a:pt x="1929" y="3763"/>
                    <a:pt x="1858" y="3834"/>
                    <a:pt x="1858" y="3917"/>
                  </a:cubicBezTo>
                  <a:lnTo>
                    <a:pt x="1858" y="4429"/>
                  </a:lnTo>
                  <a:cubicBezTo>
                    <a:pt x="1858" y="4513"/>
                    <a:pt x="1929" y="4596"/>
                    <a:pt x="2025" y="4596"/>
                  </a:cubicBezTo>
                  <a:lnTo>
                    <a:pt x="2382" y="4596"/>
                  </a:lnTo>
                  <a:lnTo>
                    <a:pt x="2382" y="4787"/>
                  </a:lnTo>
                  <a:lnTo>
                    <a:pt x="1679" y="4787"/>
                  </a:lnTo>
                  <a:cubicBezTo>
                    <a:pt x="1572" y="4787"/>
                    <a:pt x="1501" y="4715"/>
                    <a:pt x="1501" y="4608"/>
                  </a:cubicBezTo>
                  <a:lnTo>
                    <a:pt x="1501" y="3596"/>
                  </a:lnTo>
                  <a:lnTo>
                    <a:pt x="1489" y="3596"/>
                  </a:lnTo>
                  <a:cubicBezTo>
                    <a:pt x="1489" y="3441"/>
                    <a:pt x="1572" y="3310"/>
                    <a:pt x="1715" y="3263"/>
                  </a:cubicBezTo>
                  <a:lnTo>
                    <a:pt x="2025" y="3143"/>
                  </a:lnTo>
                  <a:lnTo>
                    <a:pt x="2287" y="3417"/>
                  </a:lnTo>
                  <a:cubicBezTo>
                    <a:pt x="2346" y="3477"/>
                    <a:pt x="2441" y="3501"/>
                    <a:pt x="2525" y="3501"/>
                  </a:cubicBezTo>
                  <a:cubicBezTo>
                    <a:pt x="2620" y="3501"/>
                    <a:pt x="2691" y="3477"/>
                    <a:pt x="2763" y="3417"/>
                  </a:cubicBezTo>
                  <a:lnTo>
                    <a:pt x="3037" y="3143"/>
                  </a:lnTo>
                  <a:close/>
                  <a:moveTo>
                    <a:pt x="4727" y="4763"/>
                  </a:moveTo>
                  <a:lnTo>
                    <a:pt x="4727" y="5465"/>
                  </a:lnTo>
                  <a:lnTo>
                    <a:pt x="298" y="5465"/>
                  </a:lnTo>
                  <a:lnTo>
                    <a:pt x="298" y="4763"/>
                  </a:lnTo>
                  <a:lnTo>
                    <a:pt x="1191" y="4763"/>
                  </a:lnTo>
                  <a:cubicBezTo>
                    <a:pt x="1251" y="4965"/>
                    <a:pt x="1441" y="5108"/>
                    <a:pt x="1667" y="5108"/>
                  </a:cubicBezTo>
                  <a:lnTo>
                    <a:pt x="3358" y="5108"/>
                  </a:lnTo>
                  <a:cubicBezTo>
                    <a:pt x="3584" y="5108"/>
                    <a:pt x="3763" y="4965"/>
                    <a:pt x="3834" y="4763"/>
                  </a:cubicBezTo>
                  <a:close/>
                  <a:moveTo>
                    <a:pt x="6763" y="3775"/>
                  </a:moveTo>
                  <a:cubicBezTo>
                    <a:pt x="6871" y="3775"/>
                    <a:pt x="6942" y="3846"/>
                    <a:pt x="6942" y="3953"/>
                  </a:cubicBezTo>
                  <a:lnTo>
                    <a:pt x="6942" y="4453"/>
                  </a:lnTo>
                  <a:cubicBezTo>
                    <a:pt x="6942" y="4513"/>
                    <a:pt x="6918" y="4572"/>
                    <a:pt x="6859" y="4608"/>
                  </a:cubicBezTo>
                  <a:cubicBezTo>
                    <a:pt x="6811" y="4632"/>
                    <a:pt x="6787" y="4679"/>
                    <a:pt x="6787" y="4739"/>
                  </a:cubicBezTo>
                  <a:lnTo>
                    <a:pt x="6787" y="4989"/>
                  </a:lnTo>
                  <a:cubicBezTo>
                    <a:pt x="6787" y="5060"/>
                    <a:pt x="6823" y="5120"/>
                    <a:pt x="6906" y="5144"/>
                  </a:cubicBezTo>
                  <a:lnTo>
                    <a:pt x="7323" y="5251"/>
                  </a:lnTo>
                  <a:cubicBezTo>
                    <a:pt x="7394" y="5263"/>
                    <a:pt x="7454" y="5334"/>
                    <a:pt x="7454" y="5429"/>
                  </a:cubicBezTo>
                  <a:lnTo>
                    <a:pt x="7454" y="5465"/>
                  </a:lnTo>
                  <a:lnTo>
                    <a:pt x="5739" y="5465"/>
                  </a:lnTo>
                  <a:lnTo>
                    <a:pt x="5739" y="5429"/>
                  </a:lnTo>
                  <a:cubicBezTo>
                    <a:pt x="5739" y="5334"/>
                    <a:pt x="5799" y="5275"/>
                    <a:pt x="5882" y="5251"/>
                  </a:cubicBezTo>
                  <a:lnTo>
                    <a:pt x="6287" y="5144"/>
                  </a:lnTo>
                  <a:cubicBezTo>
                    <a:pt x="6370" y="5120"/>
                    <a:pt x="6406" y="5060"/>
                    <a:pt x="6406" y="4989"/>
                  </a:cubicBezTo>
                  <a:lnTo>
                    <a:pt x="6406" y="4739"/>
                  </a:lnTo>
                  <a:cubicBezTo>
                    <a:pt x="6406" y="4679"/>
                    <a:pt x="6382" y="4632"/>
                    <a:pt x="6335" y="4608"/>
                  </a:cubicBezTo>
                  <a:cubicBezTo>
                    <a:pt x="6275" y="4572"/>
                    <a:pt x="6251" y="4513"/>
                    <a:pt x="6251" y="4453"/>
                  </a:cubicBezTo>
                  <a:lnTo>
                    <a:pt x="6251" y="3953"/>
                  </a:lnTo>
                  <a:cubicBezTo>
                    <a:pt x="6251" y="3846"/>
                    <a:pt x="6323" y="3775"/>
                    <a:pt x="6430" y="3775"/>
                  </a:cubicBezTo>
                  <a:close/>
                  <a:moveTo>
                    <a:pt x="8156" y="3060"/>
                  </a:moveTo>
                  <a:lnTo>
                    <a:pt x="8156" y="5465"/>
                  </a:lnTo>
                  <a:lnTo>
                    <a:pt x="7799" y="5465"/>
                  </a:lnTo>
                  <a:lnTo>
                    <a:pt x="7799" y="5429"/>
                  </a:lnTo>
                  <a:cubicBezTo>
                    <a:pt x="7799" y="5203"/>
                    <a:pt x="7644" y="4989"/>
                    <a:pt x="7430" y="4929"/>
                  </a:cubicBezTo>
                  <a:lnTo>
                    <a:pt x="7132" y="4858"/>
                  </a:lnTo>
                  <a:lnTo>
                    <a:pt x="7132" y="4810"/>
                  </a:lnTo>
                  <a:cubicBezTo>
                    <a:pt x="7228" y="4727"/>
                    <a:pt x="7287" y="4596"/>
                    <a:pt x="7287" y="4441"/>
                  </a:cubicBezTo>
                  <a:lnTo>
                    <a:pt x="7287" y="3941"/>
                  </a:lnTo>
                  <a:cubicBezTo>
                    <a:pt x="7287" y="3655"/>
                    <a:pt x="7073" y="3429"/>
                    <a:pt x="6787" y="3429"/>
                  </a:cubicBezTo>
                  <a:lnTo>
                    <a:pt x="6442" y="3429"/>
                  </a:lnTo>
                  <a:cubicBezTo>
                    <a:pt x="6156" y="3429"/>
                    <a:pt x="5942" y="3655"/>
                    <a:pt x="5942" y="3941"/>
                  </a:cubicBezTo>
                  <a:lnTo>
                    <a:pt x="5942" y="4441"/>
                  </a:lnTo>
                  <a:cubicBezTo>
                    <a:pt x="5942" y="4596"/>
                    <a:pt x="6001" y="4727"/>
                    <a:pt x="6097" y="4810"/>
                  </a:cubicBezTo>
                  <a:lnTo>
                    <a:pt x="6097" y="4858"/>
                  </a:lnTo>
                  <a:lnTo>
                    <a:pt x="5799" y="4929"/>
                  </a:lnTo>
                  <a:cubicBezTo>
                    <a:pt x="5585" y="4989"/>
                    <a:pt x="5430" y="5191"/>
                    <a:pt x="5430" y="5429"/>
                  </a:cubicBezTo>
                  <a:lnTo>
                    <a:pt x="5430" y="5465"/>
                  </a:lnTo>
                  <a:lnTo>
                    <a:pt x="5073" y="5465"/>
                  </a:lnTo>
                  <a:lnTo>
                    <a:pt x="5073" y="3060"/>
                  </a:lnTo>
                  <a:close/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620"/>
                  </a:lnTo>
                  <a:cubicBezTo>
                    <a:pt x="1" y="5703"/>
                    <a:pt x="72" y="5787"/>
                    <a:pt x="167" y="5787"/>
                  </a:cubicBezTo>
                  <a:lnTo>
                    <a:pt x="8335" y="5787"/>
                  </a:lnTo>
                  <a:cubicBezTo>
                    <a:pt x="8418" y="5787"/>
                    <a:pt x="8502" y="5703"/>
                    <a:pt x="8502" y="5620"/>
                  </a:cubicBezTo>
                  <a:lnTo>
                    <a:pt x="8502" y="167"/>
                  </a:lnTo>
                  <a:cubicBezTo>
                    <a:pt x="8466" y="84"/>
                    <a:pt x="8395" y="24"/>
                    <a:pt x="8311" y="24"/>
                  </a:cubicBezTo>
                  <a:lnTo>
                    <a:pt x="1334" y="24"/>
                  </a:lnTo>
                  <a:cubicBezTo>
                    <a:pt x="1251" y="24"/>
                    <a:pt x="1167" y="95"/>
                    <a:pt x="1167" y="191"/>
                  </a:cubicBezTo>
                  <a:cubicBezTo>
                    <a:pt x="1167" y="274"/>
                    <a:pt x="1251" y="346"/>
                    <a:pt x="1334" y="346"/>
                  </a:cubicBezTo>
                  <a:lnTo>
                    <a:pt x="4763" y="346"/>
                  </a:lnTo>
                  <a:lnTo>
                    <a:pt x="4763" y="4453"/>
                  </a:lnTo>
                  <a:lnTo>
                    <a:pt x="3882" y="4453"/>
                  </a:lnTo>
                  <a:lnTo>
                    <a:pt x="3882" y="3608"/>
                  </a:lnTo>
                  <a:cubicBezTo>
                    <a:pt x="3882" y="3346"/>
                    <a:pt x="3703" y="3084"/>
                    <a:pt x="3453" y="2977"/>
                  </a:cubicBezTo>
                  <a:lnTo>
                    <a:pt x="3037" y="2822"/>
                  </a:lnTo>
                  <a:lnTo>
                    <a:pt x="3037" y="2798"/>
                  </a:lnTo>
                  <a:lnTo>
                    <a:pt x="3037" y="2572"/>
                  </a:lnTo>
                  <a:cubicBezTo>
                    <a:pt x="3239" y="2417"/>
                    <a:pt x="3382" y="2167"/>
                    <a:pt x="3382" y="1893"/>
                  </a:cubicBezTo>
                  <a:lnTo>
                    <a:pt x="3382" y="1560"/>
                  </a:lnTo>
                  <a:cubicBezTo>
                    <a:pt x="3382" y="1179"/>
                    <a:pt x="3084" y="881"/>
                    <a:pt x="2703" y="881"/>
                  </a:cubicBezTo>
                  <a:lnTo>
                    <a:pt x="2370" y="881"/>
                  </a:lnTo>
                  <a:cubicBezTo>
                    <a:pt x="1989" y="881"/>
                    <a:pt x="1691" y="1179"/>
                    <a:pt x="1691" y="1560"/>
                  </a:cubicBezTo>
                  <a:lnTo>
                    <a:pt x="1691" y="1893"/>
                  </a:lnTo>
                  <a:cubicBezTo>
                    <a:pt x="1691" y="2179"/>
                    <a:pt x="1834" y="2417"/>
                    <a:pt x="2037" y="2572"/>
                  </a:cubicBezTo>
                  <a:lnTo>
                    <a:pt x="2037" y="2810"/>
                  </a:lnTo>
                  <a:lnTo>
                    <a:pt x="2037" y="2822"/>
                  </a:lnTo>
                  <a:lnTo>
                    <a:pt x="1620" y="2989"/>
                  </a:lnTo>
                  <a:cubicBezTo>
                    <a:pt x="1370" y="3084"/>
                    <a:pt x="1191" y="3346"/>
                    <a:pt x="1191" y="3608"/>
                  </a:cubicBezTo>
                  <a:lnTo>
                    <a:pt x="1191" y="4453"/>
                  </a:lnTo>
                  <a:lnTo>
                    <a:pt x="310" y="4453"/>
                  </a:lnTo>
                  <a:lnTo>
                    <a:pt x="310" y="334"/>
                  </a:lnTo>
                  <a:lnTo>
                    <a:pt x="667" y="334"/>
                  </a:lnTo>
                  <a:cubicBezTo>
                    <a:pt x="763" y="334"/>
                    <a:pt x="834" y="262"/>
                    <a:pt x="834" y="167"/>
                  </a:cubicBezTo>
                  <a:cubicBezTo>
                    <a:pt x="834" y="84"/>
                    <a:pt x="763" y="0"/>
                    <a:pt x="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2278533" y="2937377"/>
              <a:ext cx="346788" cy="254704"/>
            </a:xfrm>
            <a:custGeom>
              <a:avLst/>
              <a:gdLst/>
              <a:ahLst/>
              <a:cxnLst/>
              <a:rect l="l" t="t" r="r" b="b"/>
              <a:pathLst>
                <a:path w="10895" h="8002" extrusionOk="0">
                  <a:moveTo>
                    <a:pt x="9871" y="310"/>
                  </a:moveTo>
                  <a:cubicBezTo>
                    <a:pt x="9978" y="310"/>
                    <a:pt x="10049" y="393"/>
                    <a:pt x="10049" y="489"/>
                  </a:cubicBezTo>
                  <a:lnTo>
                    <a:pt x="10049" y="6799"/>
                  </a:lnTo>
                  <a:lnTo>
                    <a:pt x="9692" y="6799"/>
                  </a:lnTo>
                  <a:cubicBezTo>
                    <a:pt x="9609" y="6799"/>
                    <a:pt x="9525" y="6882"/>
                    <a:pt x="9525" y="6966"/>
                  </a:cubicBezTo>
                  <a:cubicBezTo>
                    <a:pt x="9525" y="7061"/>
                    <a:pt x="9609" y="7132"/>
                    <a:pt x="9692" y="7132"/>
                  </a:cubicBezTo>
                  <a:lnTo>
                    <a:pt x="10537" y="7132"/>
                  </a:lnTo>
                  <a:cubicBezTo>
                    <a:pt x="10537" y="7132"/>
                    <a:pt x="10561" y="7132"/>
                    <a:pt x="10561" y="7144"/>
                  </a:cubicBezTo>
                  <a:lnTo>
                    <a:pt x="10561" y="7490"/>
                  </a:lnTo>
                  <a:cubicBezTo>
                    <a:pt x="10573" y="7585"/>
                    <a:pt x="10478" y="7668"/>
                    <a:pt x="10394" y="7668"/>
                  </a:cubicBezTo>
                  <a:lnTo>
                    <a:pt x="512" y="7668"/>
                  </a:lnTo>
                  <a:cubicBezTo>
                    <a:pt x="405" y="7668"/>
                    <a:pt x="334" y="7597"/>
                    <a:pt x="334" y="7490"/>
                  </a:cubicBezTo>
                  <a:lnTo>
                    <a:pt x="334" y="7144"/>
                  </a:lnTo>
                  <a:cubicBezTo>
                    <a:pt x="334" y="7144"/>
                    <a:pt x="334" y="7132"/>
                    <a:pt x="346" y="7132"/>
                  </a:cubicBezTo>
                  <a:lnTo>
                    <a:pt x="9037" y="7132"/>
                  </a:lnTo>
                  <a:cubicBezTo>
                    <a:pt x="9132" y="7132"/>
                    <a:pt x="9204" y="7061"/>
                    <a:pt x="9204" y="6966"/>
                  </a:cubicBezTo>
                  <a:cubicBezTo>
                    <a:pt x="9204" y="6882"/>
                    <a:pt x="9132" y="6799"/>
                    <a:pt x="9037" y="6799"/>
                  </a:cubicBezTo>
                  <a:lnTo>
                    <a:pt x="858" y="6799"/>
                  </a:lnTo>
                  <a:lnTo>
                    <a:pt x="858" y="489"/>
                  </a:lnTo>
                  <a:cubicBezTo>
                    <a:pt x="858" y="393"/>
                    <a:pt x="929" y="310"/>
                    <a:pt x="1036" y="310"/>
                  </a:cubicBezTo>
                  <a:close/>
                  <a:moveTo>
                    <a:pt x="1012" y="0"/>
                  </a:moveTo>
                  <a:cubicBezTo>
                    <a:pt x="738" y="0"/>
                    <a:pt x="512" y="227"/>
                    <a:pt x="512" y="512"/>
                  </a:cubicBezTo>
                  <a:lnTo>
                    <a:pt x="512" y="6823"/>
                  </a:lnTo>
                  <a:lnTo>
                    <a:pt x="334" y="6823"/>
                  </a:lnTo>
                  <a:cubicBezTo>
                    <a:pt x="155" y="6823"/>
                    <a:pt x="0" y="6966"/>
                    <a:pt x="0" y="7144"/>
                  </a:cubicBezTo>
                  <a:lnTo>
                    <a:pt x="0" y="7490"/>
                  </a:lnTo>
                  <a:cubicBezTo>
                    <a:pt x="0" y="7775"/>
                    <a:pt x="226" y="8001"/>
                    <a:pt x="512" y="8001"/>
                  </a:cubicBezTo>
                  <a:lnTo>
                    <a:pt x="10394" y="8001"/>
                  </a:lnTo>
                  <a:cubicBezTo>
                    <a:pt x="10680" y="8001"/>
                    <a:pt x="10894" y="7775"/>
                    <a:pt x="10894" y="7490"/>
                  </a:cubicBezTo>
                  <a:lnTo>
                    <a:pt x="10894" y="7144"/>
                  </a:lnTo>
                  <a:cubicBezTo>
                    <a:pt x="10883" y="6966"/>
                    <a:pt x="10728" y="6823"/>
                    <a:pt x="10561" y="6823"/>
                  </a:cubicBezTo>
                  <a:lnTo>
                    <a:pt x="10383" y="6823"/>
                  </a:lnTo>
                  <a:lnTo>
                    <a:pt x="10383" y="512"/>
                  </a:lnTo>
                  <a:cubicBezTo>
                    <a:pt x="10383" y="227"/>
                    <a:pt x="10156" y="0"/>
                    <a:pt x="98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00" name="Google Shape;400;p41"/>
          <p:cNvCxnSpPr>
            <a:endCxn id="391" idx="3"/>
          </p:cNvCxnSpPr>
          <p:nvPr/>
        </p:nvCxnSpPr>
        <p:spPr>
          <a:xfrm rot="10800000">
            <a:off x="6646559" y="1000400"/>
            <a:ext cx="2476200" cy="3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C3DA4"/>
            </a:solidFill>
            <a:prstDash val="dash"/>
            <a:round/>
            <a:headEnd type="none" w="med" len="med"/>
            <a:tailEnd type="diamond" w="med" len="med"/>
          </a:ln>
        </p:spPr>
      </p:cxnSp>
      <p:cxnSp>
        <p:nvCxnSpPr>
          <p:cNvPr id="401" name="Google Shape;401;p41"/>
          <p:cNvCxnSpPr>
            <a:stCxn id="392" idx="3"/>
          </p:cNvCxnSpPr>
          <p:nvPr/>
        </p:nvCxnSpPr>
        <p:spPr>
          <a:xfrm>
            <a:off x="4944476" y="4081734"/>
            <a:ext cx="4199700" cy="0"/>
          </a:xfrm>
          <a:prstGeom prst="straightConnector1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none" w="med" len="med"/>
          </a:ln>
        </p:spPr>
      </p:cxnSp>
      <p:grpSp>
        <p:nvGrpSpPr>
          <p:cNvPr id="402" name="Google Shape;402;p41"/>
          <p:cNvGrpSpPr/>
          <p:nvPr/>
        </p:nvGrpSpPr>
        <p:grpSpPr>
          <a:xfrm flipH="1">
            <a:off x="1449049" y="786193"/>
            <a:ext cx="397281" cy="428418"/>
            <a:chOff x="1271525" y="4920325"/>
            <a:chExt cx="655039" cy="706378"/>
          </a:xfrm>
        </p:grpSpPr>
        <p:sp>
          <p:nvSpPr>
            <p:cNvPr id="403" name="Google Shape;403;p41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285;p34"/>
          <p:cNvSpPr txBox="1">
            <a:spLocks/>
          </p:cNvSpPr>
          <p:nvPr/>
        </p:nvSpPr>
        <p:spPr>
          <a:xfrm>
            <a:off x="801784" y="1278636"/>
            <a:ext cx="19368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6000" b="1" dirty="0">
                <a:solidFill>
                  <a:srgbClr val="200E74"/>
                </a:solidFill>
                <a:latin typeface="Roboto Condensed" panose="020B0604020202020204" charset="0"/>
                <a:ea typeface="Roboto Condensed" panose="020B0604020202020204" charset="0"/>
              </a:rPr>
              <a:t>01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" grpId="0"/>
      <p:bldP spid="391" grpId="0" animBg="1"/>
      <p:bldP spid="392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>
            <a:spLocks noGrp="1"/>
          </p:cNvSpPr>
          <p:nvPr>
            <p:ph type="subTitle" idx="1"/>
          </p:nvPr>
        </p:nvSpPr>
        <p:spPr>
          <a:xfrm>
            <a:off x="540351" y="1285623"/>
            <a:ext cx="8282153" cy="1664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n-US" b="1" dirty="0"/>
              <a:t>HTML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–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b="1" dirty="0"/>
              <a:t>Hypertext Markup Language</a:t>
            </a:r>
            <a:r>
              <a:rPr lang="en-US" dirty="0"/>
              <a:t>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, heading (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), links (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), …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ta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Browser (Firefox, Chrome, </a:t>
            </a:r>
            <a:r>
              <a:rPr lang="en-US" dirty="0" err="1"/>
              <a:t>Cốc</a:t>
            </a:r>
            <a:r>
              <a:rPr lang="en-US" dirty="0"/>
              <a:t> </a:t>
            </a:r>
            <a:r>
              <a:rPr lang="en-US" dirty="0" err="1"/>
              <a:t>cốc</a:t>
            </a:r>
            <a:r>
              <a:rPr lang="en-US" dirty="0"/>
              <a:t>,…)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CSS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– 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b="1" dirty="0"/>
              <a:t>Cascading Style Sheet</a:t>
            </a:r>
            <a:r>
              <a:rPr lang="en-US" dirty="0"/>
              <a:t> language.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,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HTML.</a:t>
            </a:r>
            <a:endParaRPr lang="vi-VN" dirty="0"/>
          </a:p>
          <a:p>
            <a:pPr lvl="0" algn="just">
              <a:lnSpc>
                <a:spcPct val="150000"/>
              </a:lnSpc>
            </a:pPr>
            <a:endParaRPr lang="vi-VN" dirty="0"/>
          </a:p>
        </p:txBody>
      </p:sp>
      <p:sp>
        <p:nvSpPr>
          <p:cNvPr id="298" name="Google Shape;298;p35"/>
          <p:cNvSpPr/>
          <p:nvPr/>
        </p:nvSpPr>
        <p:spPr>
          <a:xfrm>
            <a:off x="260903" y="512551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5"/>
          <p:cNvSpPr/>
          <p:nvPr/>
        </p:nvSpPr>
        <p:spPr>
          <a:xfrm>
            <a:off x="8263605" y="4229179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0" name="Google Shape;300;p35"/>
          <p:cNvCxnSpPr>
            <a:endCxn id="298" idx="2"/>
          </p:cNvCxnSpPr>
          <p:nvPr/>
        </p:nvCxnSpPr>
        <p:spPr>
          <a:xfrm rot="10800000">
            <a:off x="540353" y="1071451"/>
            <a:ext cx="1867524" cy="105986"/>
          </a:xfrm>
          <a:prstGeom prst="bentConnector2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cxnSp>
        <p:nvCxnSpPr>
          <p:cNvPr id="301" name="Google Shape;301;p35"/>
          <p:cNvCxnSpPr>
            <a:endCxn id="299" idx="1"/>
          </p:cNvCxnSpPr>
          <p:nvPr/>
        </p:nvCxnSpPr>
        <p:spPr>
          <a:xfrm>
            <a:off x="6749211" y="4494874"/>
            <a:ext cx="1514394" cy="1375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grpSp>
        <p:nvGrpSpPr>
          <p:cNvPr id="302" name="Google Shape;302;p35"/>
          <p:cNvGrpSpPr/>
          <p:nvPr/>
        </p:nvGrpSpPr>
        <p:grpSpPr>
          <a:xfrm>
            <a:off x="399231" y="603920"/>
            <a:ext cx="282243" cy="376163"/>
            <a:chOff x="5194002" y="1511297"/>
            <a:chExt cx="259605" cy="346024"/>
          </a:xfrm>
        </p:grpSpPr>
        <p:sp>
          <p:nvSpPr>
            <p:cNvPr id="303" name="Google Shape;303;p35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35"/>
          <p:cNvSpPr/>
          <p:nvPr/>
        </p:nvSpPr>
        <p:spPr>
          <a:xfrm>
            <a:off x="8369033" y="4335165"/>
            <a:ext cx="348043" cy="346928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35"/>
          <p:cNvGrpSpPr/>
          <p:nvPr/>
        </p:nvGrpSpPr>
        <p:grpSpPr>
          <a:xfrm>
            <a:off x="8263605" y="512563"/>
            <a:ext cx="166034" cy="376156"/>
            <a:chOff x="690709" y="1212543"/>
            <a:chExt cx="222000" cy="502950"/>
          </a:xfrm>
        </p:grpSpPr>
        <p:sp>
          <p:nvSpPr>
            <p:cNvPr id="309" name="Google Shape;309;p35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95;p35"/>
          <p:cNvSpPr txBox="1">
            <a:spLocks/>
          </p:cNvSpPr>
          <p:nvPr/>
        </p:nvSpPr>
        <p:spPr>
          <a:xfrm>
            <a:off x="887595" y="491849"/>
            <a:ext cx="7376009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/>
              <a:t>1.1. Khái niệm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build="p"/>
      <p:bldP spid="298" grpId="0" animBg="1"/>
      <p:bldP spid="299" grpId="0" animBg="1"/>
      <p:bldP spid="307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/>
          <p:nvPr/>
        </p:nvSpPr>
        <p:spPr>
          <a:xfrm>
            <a:off x="260903" y="512551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5"/>
          <p:cNvSpPr/>
          <p:nvPr/>
        </p:nvSpPr>
        <p:spPr>
          <a:xfrm>
            <a:off x="8263605" y="4229179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0" name="Google Shape;300;p35"/>
          <p:cNvCxnSpPr>
            <a:endCxn id="298" idx="2"/>
          </p:cNvCxnSpPr>
          <p:nvPr/>
        </p:nvCxnSpPr>
        <p:spPr>
          <a:xfrm rot="10800000">
            <a:off x="540353" y="1071451"/>
            <a:ext cx="1867524" cy="105986"/>
          </a:xfrm>
          <a:prstGeom prst="bentConnector2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cxnSp>
        <p:nvCxnSpPr>
          <p:cNvPr id="301" name="Google Shape;301;p35"/>
          <p:cNvCxnSpPr>
            <a:endCxn id="299" idx="1"/>
          </p:cNvCxnSpPr>
          <p:nvPr/>
        </p:nvCxnSpPr>
        <p:spPr>
          <a:xfrm>
            <a:off x="6749211" y="4494874"/>
            <a:ext cx="1514394" cy="1375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grpSp>
        <p:nvGrpSpPr>
          <p:cNvPr id="302" name="Google Shape;302;p35"/>
          <p:cNvGrpSpPr/>
          <p:nvPr/>
        </p:nvGrpSpPr>
        <p:grpSpPr>
          <a:xfrm>
            <a:off x="8401933" y="4320547"/>
            <a:ext cx="282243" cy="376163"/>
            <a:chOff x="5194002" y="1511297"/>
            <a:chExt cx="259605" cy="346024"/>
          </a:xfrm>
        </p:grpSpPr>
        <p:sp>
          <p:nvSpPr>
            <p:cNvPr id="303" name="Google Shape;303;p35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35"/>
          <p:cNvSpPr/>
          <p:nvPr/>
        </p:nvSpPr>
        <p:spPr>
          <a:xfrm>
            <a:off x="370375" y="632238"/>
            <a:ext cx="348043" cy="346928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35"/>
          <p:cNvGrpSpPr/>
          <p:nvPr/>
        </p:nvGrpSpPr>
        <p:grpSpPr>
          <a:xfrm>
            <a:off x="8263605" y="512563"/>
            <a:ext cx="166034" cy="376156"/>
            <a:chOff x="690709" y="1212543"/>
            <a:chExt cx="222000" cy="502950"/>
          </a:xfrm>
        </p:grpSpPr>
        <p:sp>
          <p:nvSpPr>
            <p:cNvPr id="309" name="Google Shape;309;p35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95;p35"/>
          <p:cNvSpPr txBox="1">
            <a:spLocks/>
          </p:cNvSpPr>
          <p:nvPr/>
        </p:nvSpPr>
        <p:spPr>
          <a:xfrm>
            <a:off x="887595" y="491849"/>
            <a:ext cx="7376009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/>
              <a:t>1.2.Ưu và nhược điểm</a:t>
            </a:r>
          </a:p>
        </p:txBody>
      </p:sp>
      <p:graphicFrame>
        <p:nvGraphicFramePr>
          <p:cNvPr id="20" name="Google Shape;248;p32"/>
          <p:cNvGraphicFramePr/>
          <p:nvPr>
            <p:extLst>
              <p:ext uri="{D42A27DB-BD31-4B8C-83A1-F6EECF244321}">
                <p14:modId xmlns:p14="http://schemas.microsoft.com/office/powerpoint/2010/main" val="4093394890"/>
              </p:ext>
            </p:extLst>
          </p:nvPr>
        </p:nvGraphicFramePr>
        <p:xfrm>
          <a:off x="510454" y="1291418"/>
          <a:ext cx="7703999" cy="3075210"/>
        </p:xfrm>
        <a:graphic>
          <a:graphicData uri="http://schemas.openxmlformats.org/drawingml/2006/table">
            <a:tbl>
              <a:tblPr>
                <a:noFill/>
                <a:tableStyleId>{FCEDE6A5-A8CA-4B72-99B1-A98718075AA0}</a:tableStyleId>
              </a:tblPr>
              <a:tblGrid>
                <a:gridCol w="1134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2448">
                  <a:extLst>
                    <a:ext uri="{9D8B030D-6E8A-4147-A177-3AD203B41FA5}">
                      <a16:colId xmlns:a16="http://schemas.microsoft.com/office/drawing/2014/main" val="1807300703"/>
                    </a:ext>
                  </a:extLst>
                </a:gridCol>
                <a:gridCol w="316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9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sng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HTML</a:t>
                      </a:r>
                      <a:endParaRPr sz="2000" b="1" i="0" u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b="1" i="0" u="none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CSS</a:t>
                      </a:r>
                      <a:endParaRPr sz="2000" b="1" i="0" u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302147"/>
                  </a:ext>
                </a:extLst>
              </a:tr>
              <a:tr h="506910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dirty="0" err="1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Ưu</a:t>
                      </a:r>
                      <a:r>
                        <a:rPr lang="en-US" sz="1200" b="1" u="none" dirty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dirty="0" err="1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điểm</a:t>
                      </a:r>
                      <a:endParaRPr sz="1200" b="1" u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Dễ</a:t>
                      </a:r>
                      <a:r>
                        <a:rPr lang="en-US" sz="1200" b="1" u="none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học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và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dễ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sử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dụng</a:t>
                      </a:r>
                      <a:endParaRPr sz="1200" b="1" u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 b="1" u="none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Tách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biệt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cấu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trúc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và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giao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diện</a:t>
                      </a:r>
                      <a:endParaRPr sz="1200" b="1" u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420122"/>
                  </a:ext>
                </a:extLst>
              </a:tr>
              <a:tr h="506910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sng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Khả</a:t>
                      </a:r>
                      <a:r>
                        <a:rPr lang="en-US" sz="1200" b="1" u="none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năng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tích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hợp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dễ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dàng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với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các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ngôn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ngữ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lập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trình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khác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nhau</a:t>
                      </a:r>
                      <a:endParaRPr sz="1200" b="1" u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 b="1" u="none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Tiết</a:t>
                      </a:r>
                      <a:r>
                        <a:rPr lang="en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kiệm thời gian và tùy chỉnh linh hoạt</a:t>
                      </a:r>
                      <a:endParaRPr sz="1200" b="1" u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910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sng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Được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hỗ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trợ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rộng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rãi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trên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mọi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trình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duyệt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web</a:t>
                      </a:r>
                      <a:endParaRPr sz="1200" b="1" u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 b="1" u="none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Reponsive</a:t>
                      </a:r>
                      <a:r>
                        <a:rPr lang="en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design , tạo ra thiết kế phản hồi </a:t>
                      </a:r>
                      <a:endParaRPr sz="1200" b="1" u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91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dirty="0" err="1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Nhược</a:t>
                      </a:r>
                      <a:r>
                        <a:rPr lang="en-US" sz="1200" b="1" u="none" baseline="0" dirty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điểm</a:t>
                      </a:r>
                      <a:endParaRPr sz="1200" b="1" u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Hạn</a:t>
                      </a:r>
                      <a:r>
                        <a:rPr lang="en-US" sz="1200" b="1" u="none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chế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trong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việc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thiết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kế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giao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diện</a:t>
                      </a:r>
                      <a:endParaRPr sz="1200" b="1" u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 b="1" u="none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Khó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khắn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hơn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HTML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trong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quá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trình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học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tập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và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sử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dụng</a:t>
                      </a:r>
                      <a:endParaRPr sz="1200" b="1" u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910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sng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Không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thể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tạo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các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chức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năng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tương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tác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trên</a:t>
                      </a:r>
                      <a:r>
                        <a:rPr lang="en-US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web </a:t>
                      </a:r>
                      <a:endParaRPr sz="1200" b="1" u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 b="1" u="none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Tương</a:t>
                      </a:r>
                      <a:r>
                        <a:rPr lang="en" sz="12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thích với trình duyệt </a:t>
                      </a:r>
                      <a:endParaRPr sz="1200" b="1" u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305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  <p:bldP spid="299" grpId="0" animBg="1"/>
      <p:bldP spid="307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/>
          <p:nvPr/>
        </p:nvSpPr>
        <p:spPr>
          <a:xfrm>
            <a:off x="260903" y="512551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0" name="Google Shape;300;p35"/>
          <p:cNvCxnSpPr>
            <a:endCxn id="298" idx="2"/>
          </p:cNvCxnSpPr>
          <p:nvPr/>
        </p:nvCxnSpPr>
        <p:spPr>
          <a:xfrm rot="10800000">
            <a:off x="540353" y="1071451"/>
            <a:ext cx="1867524" cy="105986"/>
          </a:xfrm>
          <a:prstGeom prst="bentConnector2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grpSp>
        <p:nvGrpSpPr>
          <p:cNvPr id="302" name="Google Shape;302;p35"/>
          <p:cNvGrpSpPr/>
          <p:nvPr/>
        </p:nvGrpSpPr>
        <p:grpSpPr>
          <a:xfrm>
            <a:off x="399231" y="603920"/>
            <a:ext cx="282243" cy="376163"/>
            <a:chOff x="5194002" y="1511297"/>
            <a:chExt cx="259605" cy="346024"/>
          </a:xfrm>
        </p:grpSpPr>
        <p:sp>
          <p:nvSpPr>
            <p:cNvPr id="303" name="Google Shape;303;p35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" name="Google Shape;308;p35"/>
          <p:cNvGrpSpPr/>
          <p:nvPr/>
        </p:nvGrpSpPr>
        <p:grpSpPr>
          <a:xfrm>
            <a:off x="8263605" y="512563"/>
            <a:ext cx="166034" cy="376156"/>
            <a:chOff x="690709" y="1212543"/>
            <a:chExt cx="222000" cy="502950"/>
          </a:xfrm>
        </p:grpSpPr>
        <p:sp>
          <p:nvSpPr>
            <p:cNvPr id="309" name="Google Shape;309;p35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95;p35"/>
          <p:cNvSpPr txBox="1">
            <a:spLocks/>
          </p:cNvSpPr>
          <p:nvPr/>
        </p:nvSpPr>
        <p:spPr>
          <a:xfrm>
            <a:off x="887595" y="491849"/>
            <a:ext cx="7376009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/>
              <a:t>1.4. Tệp HTML cơ bản và tạo kiểu bằng CSS 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40352" y="1310494"/>
            <a:ext cx="3832800" cy="382470"/>
          </a:xfrm>
        </p:spPr>
        <p:txBody>
          <a:bodyPr/>
          <a:lstStyle/>
          <a:p>
            <a:r>
              <a:rPr lang="en-US" dirty="0"/>
              <a:t>HTML:</a:t>
            </a:r>
          </a:p>
          <a:p>
            <a:endParaRPr lang="vi-VN" dirty="0"/>
          </a:p>
        </p:txBody>
      </p:sp>
      <p:sp>
        <p:nvSpPr>
          <p:cNvPr id="19" name="Subtitle 1"/>
          <p:cNvSpPr txBox="1">
            <a:spLocks/>
          </p:cNvSpPr>
          <p:nvPr/>
        </p:nvSpPr>
        <p:spPr>
          <a:xfrm>
            <a:off x="540352" y="1736338"/>
            <a:ext cx="3832800" cy="382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dirty="0"/>
              <a:t>CSS:</a:t>
            </a:r>
          </a:p>
          <a:p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377" y="1310494"/>
            <a:ext cx="3691604" cy="34687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54" y="2162182"/>
            <a:ext cx="4013285" cy="24098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r="6795" b="6341"/>
          <a:stretch/>
        </p:blipFill>
        <p:spPr>
          <a:xfrm>
            <a:off x="1660089" y="1310494"/>
            <a:ext cx="5338120" cy="346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23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  <p:bldP spid="24" grpId="0"/>
      <p:bldP spid="2" grpId="0" build="p"/>
      <p:bldP spid="2" grpId="1" build="p"/>
      <p:bldP spid="19" grpId="0"/>
      <p:bldP spid="1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/>
          <p:nvPr/>
        </p:nvSpPr>
        <p:spPr>
          <a:xfrm>
            <a:off x="260903" y="512551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0" name="Google Shape;300;p35"/>
          <p:cNvCxnSpPr>
            <a:endCxn id="298" idx="2"/>
          </p:cNvCxnSpPr>
          <p:nvPr/>
        </p:nvCxnSpPr>
        <p:spPr>
          <a:xfrm rot="10800000">
            <a:off x="540353" y="1071451"/>
            <a:ext cx="1867524" cy="105986"/>
          </a:xfrm>
          <a:prstGeom prst="bentConnector2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grpSp>
        <p:nvGrpSpPr>
          <p:cNvPr id="302" name="Google Shape;302;p35"/>
          <p:cNvGrpSpPr/>
          <p:nvPr/>
        </p:nvGrpSpPr>
        <p:grpSpPr>
          <a:xfrm>
            <a:off x="399231" y="603920"/>
            <a:ext cx="282243" cy="376163"/>
            <a:chOff x="5194002" y="1511297"/>
            <a:chExt cx="259605" cy="346024"/>
          </a:xfrm>
        </p:grpSpPr>
        <p:sp>
          <p:nvSpPr>
            <p:cNvPr id="303" name="Google Shape;303;p35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" name="Google Shape;308;p35"/>
          <p:cNvGrpSpPr/>
          <p:nvPr/>
        </p:nvGrpSpPr>
        <p:grpSpPr>
          <a:xfrm>
            <a:off x="8263605" y="512563"/>
            <a:ext cx="166034" cy="376156"/>
            <a:chOff x="690709" y="1212543"/>
            <a:chExt cx="222000" cy="502950"/>
          </a:xfrm>
        </p:grpSpPr>
        <p:sp>
          <p:nvSpPr>
            <p:cNvPr id="309" name="Google Shape;309;p35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95;p35"/>
          <p:cNvSpPr txBox="1">
            <a:spLocks/>
          </p:cNvSpPr>
          <p:nvPr/>
        </p:nvSpPr>
        <p:spPr>
          <a:xfrm>
            <a:off x="887595" y="491849"/>
            <a:ext cx="7376009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vi-VN" sz="2800" dirty="0"/>
              <a:t>1.3. Các phần tử trong HTML và CSS</a:t>
            </a:r>
          </a:p>
        </p:txBody>
      </p:sp>
      <p:graphicFrame>
        <p:nvGraphicFramePr>
          <p:cNvPr id="21" name="Google Shape;248;p32"/>
          <p:cNvGraphicFramePr/>
          <p:nvPr>
            <p:extLst>
              <p:ext uri="{D42A27DB-BD31-4B8C-83A1-F6EECF244321}">
                <p14:modId xmlns:p14="http://schemas.microsoft.com/office/powerpoint/2010/main" val="2197329318"/>
              </p:ext>
            </p:extLst>
          </p:nvPr>
        </p:nvGraphicFramePr>
        <p:xfrm>
          <a:off x="723599" y="1278256"/>
          <a:ext cx="7703999" cy="3356190"/>
        </p:xfrm>
        <a:graphic>
          <a:graphicData uri="http://schemas.openxmlformats.org/drawingml/2006/table">
            <a:tbl>
              <a:tblPr>
                <a:noFill/>
                <a:tableStyleId>{FCEDE6A5-A8CA-4B72-99B1-A98718075AA0}</a:tableStyleId>
              </a:tblPr>
              <a:tblGrid>
                <a:gridCol w="800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552">
                  <a:extLst>
                    <a:ext uri="{9D8B030D-6E8A-4147-A177-3AD203B41FA5}">
                      <a16:colId xmlns:a16="http://schemas.microsoft.com/office/drawing/2014/main" val="3899217805"/>
                    </a:ext>
                  </a:extLst>
                </a:gridCol>
                <a:gridCol w="4075054">
                  <a:extLst>
                    <a:ext uri="{9D8B030D-6E8A-4147-A177-3AD203B41FA5}">
                      <a16:colId xmlns:a16="http://schemas.microsoft.com/office/drawing/2014/main" val="3430954710"/>
                    </a:ext>
                  </a:extLst>
                </a:gridCol>
              </a:tblGrid>
              <a:tr h="39172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Thẻ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đoạn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văn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img        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src     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alt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Thẻ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ảnh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link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ảnh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ảnh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link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lỗi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2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h1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Thẻ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tiêu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đề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ul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li         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Danh sách không quan tâm đến thứ tự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2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Thẻ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gạch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chân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ol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li          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tâm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thứ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tự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2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Thẻ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nghiêng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 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cùng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2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Thẻ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đậm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src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alt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Thẻ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ảnh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link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ảnh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ảnh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link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lỗi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2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center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Căn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giữa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textaria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Ô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trống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điền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dung text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đó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2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Thẻ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ngắt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dòng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Quy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phạm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vi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reset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thao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tác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ô input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020286"/>
                  </a:ext>
                </a:extLst>
              </a:tr>
              <a:tr h="39172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hr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Kẻ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dòng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caption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đích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bảng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325090"/>
                  </a:ext>
                </a:extLst>
              </a:tr>
            </a:tbl>
          </a:graphicData>
        </a:graphic>
      </p:graphicFrame>
      <p:graphicFrame>
        <p:nvGraphicFramePr>
          <p:cNvPr id="22" name="Google Shape;248;p32"/>
          <p:cNvGraphicFramePr/>
          <p:nvPr>
            <p:extLst>
              <p:ext uri="{D42A27DB-BD31-4B8C-83A1-F6EECF244321}">
                <p14:modId xmlns:p14="http://schemas.microsoft.com/office/powerpoint/2010/main" val="254382164"/>
              </p:ext>
            </p:extLst>
          </p:nvPr>
        </p:nvGraphicFramePr>
        <p:xfrm>
          <a:off x="723599" y="1584002"/>
          <a:ext cx="7703999" cy="1984821"/>
        </p:xfrm>
        <a:graphic>
          <a:graphicData uri="http://schemas.openxmlformats.org/drawingml/2006/table">
            <a:tbl>
              <a:tblPr>
                <a:noFill/>
                <a:tableStyleId>{FCEDE6A5-A8CA-4B72-99B1-A98718075AA0}</a:tableStyleId>
              </a:tblPr>
              <a:tblGrid>
                <a:gridCol w="800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552">
                  <a:extLst>
                    <a:ext uri="{9D8B030D-6E8A-4147-A177-3AD203B41FA5}">
                      <a16:colId xmlns:a16="http://schemas.microsoft.com/office/drawing/2014/main" val="3899217805"/>
                    </a:ext>
                  </a:extLst>
                </a:gridCol>
                <a:gridCol w="4075054">
                  <a:extLst>
                    <a:ext uri="{9D8B030D-6E8A-4147-A177-3AD203B41FA5}">
                      <a16:colId xmlns:a16="http://schemas.microsoft.com/office/drawing/2014/main" val="3430954710"/>
                    </a:ext>
                  </a:extLst>
                </a:gridCol>
              </a:tblGrid>
              <a:tr h="3917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table               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tr         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td         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Bảng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Dòng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Cột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50620" algn="l"/>
                        </a:tabLs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                  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50620" algn="l"/>
                        </a:tabLs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#ten_id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gọi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thẻ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Mỗi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id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duy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trùng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Tiêu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bảng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50620" algn="l"/>
                        </a:tabLs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               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50620" algn="l"/>
                        </a:tabLs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.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ten_class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gọi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thẻ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trùng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nhau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colspan - rowspan             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Gộp 2 hàng và 2 cột với nhau  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border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Viền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bảng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8348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1"/>
          <p:cNvSpPr txBox="1">
            <a:spLocks noGrp="1"/>
          </p:cNvSpPr>
          <p:nvPr>
            <p:ph type="title"/>
          </p:nvPr>
        </p:nvSpPr>
        <p:spPr>
          <a:xfrm>
            <a:off x="801784" y="2231136"/>
            <a:ext cx="8342216" cy="12649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" sz="5400" dirty="0"/>
              <a:t>JavaScript và </a:t>
            </a:r>
            <a:br>
              <a:rPr lang="en" sz="5400" dirty="0"/>
            </a:br>
            <a:r>
              <a:rPr lang="en" sz="5400" dirty="0"/>
              <a:t>một số cú pháp cơ bản</a:t>
            </a:r>
            <a:endParaRPr sz="5500" dirty="0"/>
          </a:p>
        </p:txBody>
      </p:sp>
      <p:sp>
        <p:nvSpPr>
          <p:cNvPr id="391" name="Google Shape;391;p41"/>
          <p:cNvSpPr/>
          <p:nvPr/>
        </p:nvSpPr>
        <p:spPr>
          <a:xfrm>
            <a:off x="6099359" y="726800"/>
            <a:ext cx="547200" cy="54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1"/>
          <p:cNvSpPr/>
          <p:nvPr/>
        </p:nvSpPr>
        <p:spPr>
          <a:xfrm>
            <a:off x="4397276" y="3808134"/>
            <a:ext cx="547200" cy="54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3" name="Google Shape;393;p41"/>
          <p:cNvGrpSpPr/>
          <p:nvPr/>
        </p:nvGrpSpPr>
        <p:grpSpPr>
          <a:xfrm>
            <a:off x="6210913" y="841390"/>
            <a:ext cx="324091" cy="318019"/>
            <a:chOff x="1329585" y="1989925"/>
            <a:chExt cx="341472" cy="335074"/>
          </a:xfrm>
        </p:grpSpPr>
        <p:sp>
          <p:nvSpPr>
            <p:cNvPr id="394" name="Google Shape;394;p41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41"/>
          <p:cNvGrpSpPr/>
          <p:nvPr/>
        </p:nvGrpSpPr>
        <p:grpSpPr>
          <a:xfrm>
            <a:off x="4454393" y="3922479"/>
            <a:ext cx="432965" cy="317998"/>
            <a:chOff x="2278533" y="2937377"/>
            <a:chExt cx="346788" cy="254704"/>
          </a:xfrm>
        </p:grpSpPr>
        <p:sp>
          <p:nvSpPr>
            <p:cNvPr id="398" name="Google Shape;398;p41"/>
            <p:cNvSpPr/>
            <p:nvPr/>
          </p:nvSpPr>
          <p:spPr>
            <a:xfrm>
              <a:off x="2317557" y="2958607"/>
              <a:ext cx="270619" cy="184200"/>
            </a:xfrm>
            <a:custGeom>
              <a:avLst/>
              <a:gdLst/>
              <a:ahLst/>
              <a:cxnLst/>
              <a:rect l="l" t="t" r="r" b="b"/>
              <a:pathLst>
                <a:path w="8502" h="5787" extrusionOk="0">
                  <a:moveTo>
                    <a:pt x="2691" y="1179"/>
                  </a:moveTo>
                  <a:cubicBezTo>
                    <a:pt x="2882" y="1179"/>
                    <a:pt x="3049" y="1346"/>
                    <a:pt x="3049" y="1536"/>
                  </a:cubicBezTo>
                  <a:lnTo>
                    <a:pt x="3049" y="1881"/>
                  </a:lnTo>
                  <a:cubicBezTo>
                    <a:pt x="3049" y="2167"/>
                    <a:pt x="2810" y="2405"/>
                    <a:pt x="2525" y="2405"/>
                  </a:cubicBezTo>
                  <a:cubicBezTo>
                    <a:pt x="2227" y="2405"/>
                    <a:pt x="1989" y="2167"/>
                    <a:pt x="1989" y="1881"/>
                  </a:cubicBezTo>
                  <a:lnTo>
                    <a:pt x="1989" y="1536"/>
                  </a:lnTo>
                  <a:cubicBezTo>
                    <a:pt x="1989" y="1346"/>
                    <a:pt x="2156" y="1179"/>
                    <a:pt x="2346" y="1179"/>
                  </a:cubicBezTo>
                  <a:close/>
                  <a:moveTo>
                    <a:pt x="6787" y="1036"/>
                  </a:moveTo>
                  <a:cubicBezTo>
                    <a:pt x="6894" y="1036"/>
                    <a:pt x="6966" y="1108"/>
                    <a:pt x="6966" y="1215"/>
                  </a:cubicBezTo>
                  <a:lnTo>
                    <a:pt x="6966" y="1715"/>
                  </a:lnTo>
                  <a:cubicBezTo>
                    <a:pt x="6966" y="1774"/>
                    <a:pt x="6930" y="1834"/>
                    <a:pt x="6871" y="1870"/>
                  </a:cubicBezTo>
                  <a:cubicBezTo>
                    <a:pt x="6835" y="1893"/>
                    <a:pt x="6799" y="1941"/>
                    <a:pt x="6799" y="2000"/>
                  </a:cubicBezTo>
                  <a:lnTo>
                    <a:pt x="6799" y="2251"/>
                  </a:lnTo>
                  <a:cubicBezTo>
                    <a:pt x="6799" y="2334"/>
                    <a:pt x="6847" y="2381"/>
                    <a:pt x="6918" y="2405"/>
                  </a:cubicBezTo>
                  <a:lnTo>
                    <a:pt x="7335" y="2512"/>
                  </a:lnTo>
                  <a:cubicBezTo>
                    <a:pt x="7406" y="2524"/>
                    <a:pt x="7466" y="2596"/>
                    <a:pt x="7466" y="2691"/>
                  </a:cubicBezTo>
                  <a:lnTo>
                    <a:pt x="7466" y="2727"/>
                  </a:lnTo>
                  <a:lnTo>
                    <a:pt x="5739" y="2727"/>
                  </a:lnTo>
                  <a:lnTo>
                    <a:pt x="5739" y="2691"/>
                  </a:lnTo>
                  <a:cubicBezTo>
                    <a:pt x="5739" y="2596"/>
                    <a:pt x="5799" y="2536"/>
                    <a:pt x="5870" y="2512"/>
                  </a:cubicBezTo>
                  <a:lnTo>
                    <a:pt x="6287" y="2405"/>
                  </a:lnTo>
                  <a:cubicBezTo>
                    <a:pt x="6370" y="2381"/>
                    <a:pt x="6406" y="2334"/>
                    <a:pt x="6406" y="2251"/>
                  </a:cubicBezTo>
                  <a:lnTo>
                    <a:pt x="6406" y="2000"/>
                  </a:lnTo>
                  <a:cubicBezTo>
                    <a:pt x="6430" y="1941"/>
                    <a:pt x="6394" y="1893"/>
                    <a:pt x="6359" y="1870"/>
                  </a:cubicBezTo>
                  <a:cubicBezTo>
                    <a:pt x="6299" y="1834"/>
                    <a:pt x="6263" y="1774"/>
                    <a:pt x="6263" y="1715"/>
                  </a:cubicBezTo>
                  <a:lnTo>
                    <a:pt x="6263" y="1215"/>
                  </a:lnTo>
                  <a:cubicBezTo>
                    <a:pt x="6263" y="1108"/>
                    <a:pt x="6335" y="1036"/>
                    <a:pt x="6442" y="1036"/>
                  </a:cubicBezTo>
                  <a:close/>
                  <a:moveTo>
                    <a:pt x="8144" y="334"/>
                  </a:moveTo>
                  <a:lnTo>
                    <a:pt x="8144" y="2751"/>
                  </a:lnTo>
                  <a:lnTo>
                    <a:pt x="7787" y="2751"/>
                  </a:lnTo>
                  <a:lnTo>
                    <a:pt x="7787" y="2703"/>
                  </a:lnTo>
                  <a:cubicBezTo>
                    <a:pt x="7787" y="2477"/>
                    <a:pt x="7633" y="2274"/>
                    <a:pt x="7406" y="2215"/>
                  </a:cubicBezTo>
                  <a:lnTo>
                    <a:pt x="7109" y="2131"/>
                  </a:lnTo>
                  <a:lnTo>
                    <a:pt x="7109" y="2096"/>
                  </a:lnTo>
                  <a:cubicBezTo>
                    <a:pt x="7216" y="2000"/>
                    <a:pt x="7275" y="1870"/>
                    <a:pt x="7275" y="1715"/>
                  </a:cubicBezTo>
                  <a:lnTo>
                    <a:pt x="7275" y="1215"/>
                  </a:lnTo>
                  <a:cubicBezTo>
                    <a:pt x="7275" y="929"/>
                    <a:pt x="7049" y="703"/>
                    <a:pt x="6775" y="703"/>
                  </a:cubicBezTo>
                  <a:lnTo>
                    <a:pt x="6430" y="703"/>
                  </a:lnTo>
                  <a:cubicBezTo>
                    <a:pt x="6144" y="703"/>
                    <a:pt x="5918" y="929"/>
                    <a:pt x="5918" y="1215"/>
                  </a:cubicBezTo>
                  <a:lnTo>
                    <a:pt x="5918" y="1715"/>
                  </a:lnTo>
                  <a:cubicBezTo>
                    <a:pt x="5918" y="1870"/>
                    <a:pt x="5978" y="2000"/>
                    <a:pt x="6085" y="2096"/>
                  </a:cubicBezTo>
                  <a:lnTo>
                    <a:pt x="6085" y="2131"/>
                  </a:lnTo>
                  <a:lnTo>
                    <a:pt x="5787" y="2215"/>
                  </a:lnTo>
                  <a:cubicBezTo>
                    <a:pt x="5561" y="2274"/>
                    <a:pt x="5418" y="2465"/>
                    <a:pt x="5418" y="2703"/>
                  </a:cubicBezTo>
                  <a:lnTo>
                    <a:pt x="5418" y="2751"/>
                  </a:lnTo>
                  <a:lnTo>
                    <a:pt x="5061" y="2751"/>
                  </a:lnTo>
                  <a:lnTo>
                    <a:pt x="5061" y="334"/>
                  </a:lnTo>
                  <a:close/>
                  <a:moveTo>
                    <a:pt x="2691" y="2715"/>
                  </a:moveTo>
                  <a:lnTo>
                    <a:pt x="2691" y="2786"/>
                  </a:lnTo>
                  <a:cubicBezTo>
                    <a:pt x="2703" y="2846"/>
                    <a:pt x="2727" y="2905"/>
                    <a:pt x="2751" y="2965"/>
                  </a:cubicBezTo>
                  <a:lnTo>
                    <a:pt x="2525" y="3191"/>
                  </a:lnTo>
                  <a:lnTo>
                    <a:pt x="2513" y="3191"/>
                  </a:lnTo>
                  <a:lnTo>
                    <a:pt x="2287" y="2965"/>
                  </a:lnTo>
                  <a:cubicBezTo>
                    <a:pt x="2322" y="2929"/>
                    <a:pt x="2334" y="2870"/>
                    <a:pt x="2334" y="2810"/>
                  </a:cubicBezTo>
                  <a:lnTo>
                    <a:pt x="2334" y="2715"/>
                  </a:lnTo>
                  <a:close/>
                  <a:moveTo>
                    <a:pt x="3037" y="3143"/>
                  </a:moveTo>
                  <a:lnTo>
                    <a:pt x="3346" y="3263"/>
                  </a:lnTo>
                  <a:cubicBezTo>
                    <a:pt x="3477" y="3310"/>
                    <a:pt x="3572" y="3441"/>
                    <a:pt x="3572" y="3596"/>
                  </a:cubicBezTo>
                  <a:lnTo>
                    <a:pt x="3572" y="4608"/>
                  </a:lnTo>
                  <a:cubicBezTo>
                    <a:pt x="3572" y="4715"/>
                    <a:pt x="3501" y="4787"/>
                    <a:pt x="3394" y="4787"/>
                  </a:cubicBezTo>
                  <a:lnTo>
                    <a:pt x="2691" y="4787"/>
                  </a:lnTo>
                  <a:lnTo>
                    <a:pt x="2691" y="4596"/>
                  </a:lnTo>
                  <a:lnTo>
                    <a:pt x="3049" y="4596"/>
                  </a:lnTo>
                  <a:cubicBezTo>
                    <a:pt x="3144" y="4596"/>
                    <a:pt x="3215" y="4513"/>
                    <a:pt x="3215" y="4429"/>
                  </a:cubicBezTo>
                  <a:lnTo>
                    <a:pt x="3215" y="3917"/>
                  </a:lnTo>
                  <a:cubicBezTo>
                    <a:pt x="3215" y="3834"/>
                    <a:pt x="3144" y="3763"/>
                    <a:pt x="3049" y="3763"/>
                  </a:cubicBezTo>
                  <a:cubicBezTo>
                    <a:pt x="2965" y="3763"/>
                    <a:pt x="2882" y="3834"/>
                    <a:pt x="2882" y="3917"/>
                  </a:cubicBezTo>
                  <a:lnTo>
                    <a:pt x="2882" y="4275"/>
                  </a:lnTo>
                  <a:lnTo>
                    <a:pt x="2191" y="4275"/>
                  </a:lnTo>
                  <a:lnTo>
                    <a:pt x="2191" y="3917"/>
                  </a:lnTo>
                  <a:cubicBezTo>
                    <a:pt x="2191" y="3834"/>
                    <a:pt x="2108" y="3763"/>
                    <a:pt x="2025" y="3763"/>
                  </a:cubicBezTo>
                  <a:cubicBezTo>
                    <a:pt x="1929" y="3763"/>
                    <a:pt x="1858" y="3834"/>
                    <a:pt x="1858" y="3917"/>
                  </a:cubicBezTo>
                  <a:lnTo>
                    <a:pt x="1858" y="4429"/>
                  </a:lnTo>
                  <a:cubicBezTo>
                    <a:pt x="1858" y="4513"/>
                    <a:pt x="1929" y="4596"/>
                    <a:pt x="2025" y="4596"/>
                  </a:cubicBezTo>
                  <a:lnTo>
                    <a:pt x="2382" y="4596"/>
                  </a:lnTo>
                  <a:lnTo>
                    <a:pt x="2382" y="4787"/>
                  </a:lnTo>
                  <a:lnTo>
                    <a:pt x="1679" y="4787"/>
                  </a:lnTo>
                  <a:cubicBezTo>
                    <a:pt x="1572" y="4787"/>
                    <a:pt x="1501" y="4715"/>
                    <a:pt x="1501" y="4608"/>
                  </a:cubicBezTo>
                  <a:lnTo>
                    <a:pt x="1501" y="3596"/>
                  </a:lnTo>
                  <a:lnTo>
                    <a:pt x="1489" y="3596"/>
                  </a:lnTo>
                  <a:cubicBezTo>
                    <a:pt x="1489" y="3441"/>
                    <a:pt x="1572" y="3310"/>
                    <a:pt x="1715" y="3263"/>
                  </a:cubicBezTo>
                  <a:lnTo>
                    <a:pt x="2025" y="3143"/>
                  </a:lnTo>
                  <a:lnTo>
                    <a:pt x="2287" y="3417"/>
                  </a:lnTo>
                  <a:cubicBezTo>
                    <a:pt x="2346" y="3477"/>
                    <a:pt x="2441" y="3501"/>
                    <a:pt x="2525" y="3501"/>
                  </a:cubicBezTo>
                  <a:cubicBezTo>
                    <a:pt x="2620" y="3501"/>
                    <a:pt x="2691" y="3477"/>
                    <a:pt x="2763" y="3417"/>
                  </a:cubicBezTo>
                  <a:lnTo>
                    <a:pt x="3037" y="3143"/>
                  </a:lnTo>
                  <a:close/>
                  <a:moveTo>
                    <a:pt x="4727" y="4763"/>
                  </a:moveTo>
                  <a:lnTo>
                    <a:pt x="4727" y="5465"/>
                  </a:lnTo>
                  <a:lnTo>
                    <a:pt x="298" y="5465"/>
                  </a:lnTo>
                  <a:lnTo>
                    <a:pt x="298" y="4763"/>
                  </a:lnTo>
                  <a:lnTo>
                    <a:pt x="1191" y="4763"/>
                  </a:lnTo>
                  <a:cubicBezTo>
                    <a:pt x="1251" y="4965"/>
                    <a:pt x="1441" y="5108"/>
                    <a:pt x="1667" y="5108"/>
                  </a:cubicBezTo>
                  <a:lnTo>
                    <a:pt x="3358" y="5108"/>
                  </a:lnTo>
                  <a:cubicBezTo>
                    <a:pt x="3584" y="5108"/>
                    <a:pt x="3763" y="4965"/>
                    <a:pt x="3834" y="4763"/>
                  </a:cubicBezTo>
                  <a:close/>
                  <a:moveTo>
                    <a:pt x="6763" y="3775"/>
                  </a:moveTo>
                  <a:cubicBezTo>
                    <a:pt x="6871" y="3775"/>
                    <a:pt x="6942" y="3846"/>
                    <a:pt x="6942" y="3953"/>
                  </a:cubicBezTo>
                  <a:lnTo>
                    <a:pt x="6942" y="4453"/>
                  </a:lnTo>
                  <a:cubicBezTo>
                    <a:pt x="6942" y="4513"/>
                    <a:pt x="6918" y="4572"/>
                    <a:pt x="6859" y="4608"/>
                  </a:cubicBezTo>
                  <a:cubicBezTo>
                    <a:pt x="6811" y="4632"/>
                    <a:pt x="6787" y="4679"/>
                    <a:pt x="6787" y="4739"/>
                  </a:cubicBezTo>
                  <a:lnTo>
                    <a:pt x="6787" y="4989"/>
                  </a:lnTo>
                  <a:cubicBezTo>
                    <a:pt x="6787" y="5060"/>
                    <a:pt x="6823" y="5120"/>
                    <a:pt x="6906" y="5144"/>
                  </a:cubicBezTo>
                  <a:lnTo>
                    <a:pt x="7323" y="5251"/>
                  </a:lnTo>
                  <a:cubicBezTo>
                    <a:pt x="7394" y="5263"/>
                    <a:pt x="7454" y="5334"/>
                    <a:pt x="7454" y="5429"/>
                  </a:cubicBezTo>
                  <a:lnTo>
                    <a:pt x="7454" y="5465"/>
                  </a:lnTo>
                  <a:lnTo>
                    <a:pt x="5739" y="5465"/>
                  </a:lnTo>
                  <a:lnTo>
                    <a:pt x="5739" y="5429"/>
                  </a:lnTo>
                  <a:cubicBezTo>
                    <a:pt x="5739" y="5334"/>
                    <a:pt x="5799" y="5275"/>
                    <a:pt x="5882" y="5251"/>
                  </a:cubicBezTo>
                  <a:lnTo>
                    <a:pt x="6287" y="5144"/>
                  </a:lnTo>
                  <a:cubicBezTo>
                    <a:pt x="6370" y="5120"/>
                    <a:pt x="6406" y="5060"/>
                    <a:pt x="6406" y="4989"/>
                  </a:cubicBezTo>
                  <a:lnTo>
                    <a:pt x="6406" y="4739"/>
                  </a:lnTo>
                  <a:cubicBezTo>
                    <a:pt x="6406" y="4679"/>
                    <a:pt x="6382" y="4632"/>
                    <a:pt x="6335" y="4608"/>
                  </a:cubicBezTo>
                  <a:cubicBezTo>
                    <a:pt x="6275" y="4572"/>
                    <a:pt x="6251" y="4513"/>
                    <a:pt x="6251" y="4453"/>
                  </a:cubicBezTo>
                  <a:lnTo>
                    <a:pt x="6251" y="3953"/>
                  </a:lnTo>
                  <a:cubicBezTo>
                    <a:pt x="6251" y="3846"/>
                    <a:pt x="6323" y="3775"/>
                    <a:pt x="6430" y="3775"/>
                  </a:cubicBezTo>
                  <a:close/>
                  <a:moveTo>
                    <a:pt x="8156" y="3060"/>
                  </a:moveTo>
                  <a:lnTo>
                    <a:pt x="8156" y="5465"/>
                  </a:lnTo>
                  <a:lnTo>
                    <a:pt x="7799" y="5465"/>
                  </a:lnTo>
                  <a:lnTo>
                    <a:pt x="7799" y="5429"/>
                  </a:lnTo>
                  <a:cubicBezTo>
                    <a:pt x="7799" y="5203"/>
                    <a:pt x="7644" y="4989"/>
                    <a:pt x="7430" y="4929"/>
                  </a:cubicBezTo>
                  <a:lnTo>
                    <a:pt x="7132" y="4858"/>
                  </a:lnTo>
                  <a:lnTo>
                    <a:pt x="7132" y="4810"/>
                  </a:lnTo>
                  <a:cubicBezTo>
                    <a:pt x="7228" y="4727"/>
                    <a:pt x="7287" y="4596"/>
                    <a:pt x="7287" y="4441"/>
                  </a:cubicBezTo>
                  <a:lnTo>
                    <a:pt x="7287" y="3941"/>
                  </a:lnTo>
                  <a:cubicBezTo>
                    <a:pt x="7287" y="3655"/>
                    <a:pt x="7073" y="3429"/>
                    <a:pt x="6787" y="3429"/>
                  </a:cubicBezTo>
                  <a:lnTo>
                    <a:pt x="6442" y="3429"/>
                  </a:lnTo>
                  <a:cubicBezTo>
                    <a:pt x="6156" y="3429"/>
                    <a:pt x="5942" y="3655"/>
                    <a:pt x="5942" y="3941"/>
                  </a:cubicBezTo>
                  <a:lnTo>
                    <a:pt x="5942" y="4441"/>
                  </a:lnTo>
                  <a:cubicBezTo>
                    <a:pt x="5942" y="4596"/>
                    <a:pt x="6001" y="4727"/>
                    <a:pt x="6097" y="4810"/>
                  </a:cubicBezTo>
                  <a:lnTo>
                    <a:pt x="6097" y="4858"/>
                  </a:lnTo>
                  <a:lnTo>
                    <a:pt x="5799" y="4929"/>
                  </a:lnTo>
                  <a:cubicBezTo>
                    <a:pt x="5585" y="4989"/>
                    <a:pt x="5430" y="5191"/>
                    <a:pt x="5430" y="5429"/>
                  </a:cubicBezTo>
                  <a:lnTo>
                    <a:pt x="5430" y="5465"/>
                  </a:lnTo>
                  <a:lnTo>
                    <a:pt x="5073" y="5465"/>
                  </a:lnTo>
                  <a:lnTo>
                    <a:pt x="5073" y="3060"/>
                  </a:lnTo>
                  <a:close/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620"/>
                  </a:lnTo>
                  <a:cubicBezTo>
                    <a:pt x="1" y="5703"/>
                    <a:pt x="72" y="5787"/>
                    <a:pt x="167" y="5787"/>
                  </a:cubicBezTo>
                  <a:lnTo>
                    <a:pt x="8335" y="5787"/>
                  </a:lnTo>
                  <a:cubicBezTo>
                    <a:pt x="8418" y="5787"/>
                    <a:pt x="8502" y="5703"/>
                    <a:pt x="8502" y="5620"/>
                  </a:cubicBezTo>
                  <a:lnTo>
                    <a:pt x="8502" y="167"/>
                  </a:lnTo>
                  <a:cubicBezTo>
                    <a:pt x="8466" y="84"/>
                    <a:pt x="8395" y="24"/>
                    <a:pt x="8311" y="24"/>
                  </a:cubicBezTo>
                  <a:lnTo>
                    <a:pt x="1334" y="24"/>
                  </a:lnTo>
                  <a:cubicBezTo>
                    <a:pt x="1251" y="24"/>
                    <a:pt x="1167" y="95"/>
                    <a:pt x="1167" y="191"/>
                  </a:cubicBezTo>
                  <a:cubicBezTo>
                    <a:pt x="1167" y="274"/>
                    <a:pt x="1251" y="346"/>
                    <a:pt x="1334" y="346"/>
                  </a:cubicBezTo>
                  <a:lnTo>
                    <a:pt x="4763" y="346"/>
                  </a:lnTo>
                  <a:lnTo>
                    <a:pt x="4763" y="4453"/>
                  </a:lnTo>
                  <a:lnTo>
                    <a:pt x="3882" y="4453"/>
                  </a:lnTo>
                  <a:lnTo>
                    <a:pt x="3882" y="3608"/>
                  </a:lnTo>
                  <a:cubicBezTo>
                    <a:pt x="3882" y="3346"/>
                    <a:pt x="3703" y="3084"/>
                    <a:pt x="3453" y="2977"/>
                  </a:cubicBezTo>
                  <a:lnTo>
                    <a:pt x="3037" y="2822"/>
                  </a:lnTo>
                  <a:lnTo>
                    <a:pt x="3037" y="2798"/>
                  </a:lnTo>
                  <a:lnTo>
                    <a:pt x="3037" y="2572"/>
                  </a:lnTo>
                  <a:cubicBezTo>
                    <a:pt x="3239" y="2417"/>
                    <a:pt x="3382" y="2167"/>
                    <a:pt x="3382" y="1893"/>
                  </a:cubicBezTo>
                  <a:lnTo>
                    <a:pt x="3382" y="1560"/>
                  </a:lnTo>
                  <a:cubicBezTo>
                    <a:pt x="3382" y="1179"/>
                    <a:pt x="3084" y="881"/>
                    <a:pt x="2703" y="881"/>
                  </a:cubicBezTo>
                  <a:lnTo>
                    <a:pt x="2370" y="881"/>
                  </a:lnTo>
                  <a:cubicBezTo>
                    <a:pt x="1989" y="881"/>
                    <a:pt x="1691" y="1179"/>
                    <a:pt x="1691" y="1560"/>
                  </a:cubicBezTo>
                  <a:lnTo>
                    <a:pt x="1691" y="1893"/>
                  </a:lnTo>
                  <a:cubicBezTo>
                    <a:pt x="1691" y="2179"/>
                    <a:pt x="1834" y="2417"/>
                    <a:pt x="2037" y="2572"/>
                  </a:cubicBezTo>
                  <a:lnTo>
                    <a:pt x="2037" y="2810"/>
                  </a:lnTo>
                  <a:lnTo>
                    <a:pt x="2037" y="2822"/>
                  </a:lnTo>
                  <a:lnTo>
                    <a:pt x="1620" y="2989"/>
                  </a:lnTo>
                  <a:cubicBezTo>
                    <a:pt x="1370" y="3084"/>
                    <a:pt x="1191" y="3346"/>
                    <a:pt x="1191" y="3608"/>
                  </a:cubicBezTo>
                  <a:lnTo>
                    <a:pt x="1191" y="4453"/>
                  </a:lnTo>
                  <a:lnTo>
                    <a:pt x="310" y="4453"/>
                  </a:lnTo>
                  <a:lnTo>
                    <a:pt x="310" y="334"/>
                  </a:lnTo>
                  <a:lnTo>
                    <a:pt x="667" y="334"/>
                  </a:lnTo>
                  <a:cubicBezTo>
                    <a:pt x="763" y="334"/>
                    <a:pt x="834" y="262"/>
                    <a:pt x="834" y="167"/>
                  </a:cubicBezTo>
                  <a:cubicBezTo>
                    <a:pt x="834" y="84"/>
                    <a:pt x="763" y="0"/>
                    <a:pt x="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2278533" y="2937377"/>
              <a:ext cx="346788" cy="254704"/>
            </a:xfrm>
            <a:custGeom>
              <a:avLst/>
              <a:gdLst/>
              <a:ahLst/>
              <a:cxnLst/>
              <a:rect l="l" t="t" r="r" b="b"/>
              <a:pathLst>
                <a:path w="10895" h="8002" extrusionOk="0">
                  <a:moveTo>
                    <a:pt x="9871" y="310"/>
                  </a:moveTo>
                  <a:cubicBezTo>
                    <a:pt x="9978" y="310"/>
                    <a:pt x="10049" y="393"/>
                    <a:pt x="10049" y="489"/>
                  </a:cubicBezTo>
                  <a:lnTo>
                    <a:pt x="10049" y="6799"/>
                  </a:lnTo>
                  <a:lnTo>
                    <a:pt x="9692" y="6799"/>
                  </a:lnTo>
                  <a:cubicBezTo>
                    <a:pt x="9609" y="6799"/>
                    <a:pt x="9525" y="6882"/>
                    <a:pt x="9525" y="6966"/>
                  </a:cubicBezTo>
                  <a:cubicBezTo>
                    <a:pt x="9525" y="7061"/>
                    <a:pt x="9609" y="7132"/>
                    <a:pt x="9692" y="7132"/>
                  </a:cubicBezTo>
                  <a:lnTo>
                    <a:pt x="10537" y="7132"/>
                  </a:lnTo>
                  <a:cubicBezTo>
                    <a:pt x="10537" y="7132"/>
                    <a:pt x="10561" y="7132"/>
                    <a:pt x="10561" y="7144"/>
                  </a:cubicBezTo>
                  <a:lnTo>
                    <a:pt x="10561" y="7490"/>
                  </a:lnTo>
                  <a:cubicBezTo>
                    <a:pt x="10573" y="7585"/>
                    <a:pt x="10478" y="7668"/>
                    <a:pt x="10394" y="7668"/>
                  </a:cubicBezTo>
                  <a:lnTo>
                    <a:pt x="512" y="7668"/>
                  </a:lnTo>
                  <a:cubicBezTo>
                    <a:pt x="405" y="7668"/>
                    <a:pt x="334" y="7597"/>
                    <a:pt x="334" y="7490"/>
                  </a:cubicBezTo>
                  <a:lnTo>
                    <a:pt x="334" y="7144"/>
                  </a:lnTo>
                  <a:cubicBezTo>
                    <a:pt x="334" y="7144"/>
                    <a:pt x="334" y="7132"/>
                    <a:pt x="346" y="7132"/>
                  </a:cubicBezTo>
                  <a:lnTo>
                    <a:pt x="9037" y="7132"/>
                  </a:lnTo>
                  <a:cubicBezTo>
                    <a:pt x="9132" y="7132"/>
                    <a:pt x="9204" y="7061"/>
                    <a:pt x="9204" y="6966"/>
                  </a:cubicBezTo>
                  <a:cubicBezTo>
                    <a:pt x="9204" y="6882"/>
                    <a:pt x="9132" y="6799"/>
                    <a:pt x="9037" y="6799"/>
                  </a:cubicBezTo>
                  <a:lnTo>
                    <a:pt x="858" y="6799"/>
                  </a:lnTo>
                  <a:lnTo>
                    <a:pt x="858" y="489"/>
                  </a:lnTo>
                  <a:cubicBezTo>
                    <a:pt x="858" y="393"/>
                    <a:pt x="929" y="310"/>
                    <a:pt x="1036" y="310"/>
                  </a:cubicBezTo>
                  <a:close/>
                  <a:moveTo>
                    <a:pt x="1012" y="0"/>
                  </a:moveTo>
                  <a:cubicBezTo>
                    <a:pt x="738" y="0"/>
                    <a:pt x="512" y="227"/>
                    <a:pt x="512" y="512"/>
                  </a:cubicBezTo>
                  <a:lnTo>
                    <a:pt x="512" y="6823"/>
                  </a:lnTo>
                  <a:lnTo>
                    <a:pt x="334" y="6823"/>
                  </a:lnTo>
                  <a:cubicBezTo>
                    <a:pt x="155" y="6823"/>
                    <a:pt x="0" y="6966"/>
                    <a:pt x="0" y="7144"/>
                  </a:cubicBezTo>
                  <a:lnTo>
                    <a:pt x="0" y="7490"/>
                  </a:lnTo>
                  <a:cubicBezTo>
                    <a:pt x="0" y="7775"/>
                    <a:pt x="226" y="8001"/>
                    <a:pt x="512" y="8001"/>
                  </a:cubicBezTo>
                  <a:lnTo>
                    <a:pt x="10394" y="8001"/>
                  </a:lnTo>
                  <a:cubicBezTo>
                    <a:pt x="10680" y="8001"/>
                    <a:pt x="10894" y="7775"/>
                    <a:pt x="10894" y="7490"/>
                  </a:cubicBezTo>
                  <a:lnTo>
                    <a:pt x="10894" y="7144"/>
                  </a:lnTo>
                  <a:cubicBezTo>
                    <a:pt x="10883" y="6966"/>
                    <a:pt x="10728" y="6823"/>
                    <a:pt x="10561" y="6823"/>
                  </a:cubicBezTo>
                  <a:lnTo>
                    <a:pt x="10383" y="6823"/>
                  </a:lnTo>
                  <a:lnTo>
                    <a:pt x="10383" y="512"/>
                  </a:lnTo>
                  <a:cubicBezTo>
                    <a:pt x="10383" y="227"/>
                    <a:pt x="10156" y="0"/>
                    <a:pt x="98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00" name="Google Shape;400;p41"/>
          <p:cNvCxnSpPr>
            <a:endCxn id="391" idx="3"/>
          </p:cNvCxnSpPr>
          <p:nvPr/>
        </p:nvCxnSpPr>
        <p:spPr>
          <a:xfrm rot="10800000">
            <a:off x="6646559" y="1000400"/>
            <a:ext cx="2476200" cy="3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C3DA4"/>
            </a:solidFill>
            <a:prstDash val="dash"/>
            <a:round/>
            <a:headEnd type="none" w="med" len="med"/>
            <a:tailEnd type="diamond" w="med" len="med"/>
          </a:ln>
        </p:spPr>
      </p:cxnSp>
      <p:cxnSp>
        <p:nvCxnSpPr>
          <p:cNvPr id="401" name="Google Shape;401;p41"/>
          <p:cNvCxnSpPr>
            <a:stCxn id="392" idx="3"/>
          </p:cNvCxnSpPr>
          <p:nvPr/>
        </p:nvCxnSpPr>
        <p:spPr>
          <a:xfrm>
            <a:off x="4944476" y="4081734"/>
            <a:ext cx="4199700" cy="0"/>
          </a:xfrm>
          <a:prstGeom prst="straightConnector1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none" w="med" len="med"/>
          </a:ln>
        </p:spPr>
      </p:cxnSp>
      <p:grpSp>
        <p:nvGrpSpPr>
          <p:cNvPr id="402" name="Google Shape;402;p41"/>
          <p:cNvGrpSpPr/>
          <p:nvPr/>
        </p:nvGrpSpPr>
        <p:grpSpPr>
          <a:xfrm flipH="1">
            <a:off x="1449049" y="786193"/>
            <a:ext cx="397281" cy="428418"/>
            <a:chOff x="1271525" y="4920325"/>
            <a:chExt cx="655039" cy="706378"/>
          </a:xfrm>
        </p:grpSpPr>
        <p:sp>
          <p:nvSpPr>
            <p:cNvPr id="403" name="Google Shape;403;p41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285;p34"/>
          <p:cNvSpPr txBox="1">
            <a:spLocks/>
          </p:cNvSpPr>
          <p:nvPr/>
        </p:nvSpPr>
        <p:spPr>
          <a:xfrm>
            <a:off x="801784" y="1278636"/>
            <a:ext cx="19368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6000" b="1" dirty="0">
                <a:solidFill>
                  <a:srgbClr val="200E74"/>
                </a:solidFill>
                <a:latin typeface="Roboto Condensed" panose="020B0604020202020204" charset="0"/>
                <a:ea typeface="Roboto Condensed" panose="020B060402020202020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2060514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" grpId="0"/>
      <p:bldP spid="391" grpId="0" animBg="1"/>
      <p:bldP spid="392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>
            <a:spLocks noGrp="1"/>
          </p:cNvSpPr>
          <p:nvPr>
            <p:ph type="subTitle" idx="1"/>
          </p:nvPr>
        </p:nvSpPr>
        <p:spPr>
          <a:xfrm>
            <a:off x="540351" y="1285623"/>
            <a:ext cx="8282153" cy="11893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JavaScript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(scripting language)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web.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web.</a:t>
            </a:r>
            <a:endParaRPr lang="vi-VN" dirty="0"/>
          </a:p>
          <a:p>
            <a:pPr lvl="0" algn="just">
              <a:lnSpc>
                <a:spcPct val="150000"/>
              </a:lnSpc>
            </a:pPr>
            <a:endParaRPr lang="vi-VN" dirty="0"/>
          </a:p>
        </p:txBody>
      </p:sp>
      <p:sp>
        <p:nvSpPr>
          <p:cNvPr id="298" name="Google Shape;298;p35"/>
          <p:cNvSpPr/>
          <p:nvPr/>
        </p:nvSpPr>
        <p:spPr>
          <a:xfrm>
            <a:off x="260903" y="512551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5"/>
          <p:cNvSpPr/>
          <p:nvPr/>
        </p:nvSpPr>
        <p:spPr>
          <a:xfrm>
            <a:off x="8508045" y="4215424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0" name="Google Shape;300;p35"/>
          <p:cNvCxnSpPr>
            <a:endCxn id="298" idx="2"/>
          </p:cNvCxnSpPr>
          <p:nvPr/>
        </p:nvCxnSpPr>
        <p:spPr>
          <a:xfrm rot="10800000">
            <a:off x="540353" y="1071451"/>
            <a:ext cx="1867524" cy="105986"/>
          </a:xfrm>
          <a:prstGeom prst="bentConnector2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cxnSp>
        <p:nvCxnSpPr>
          <p:cNvPr id="301" name="Google Shape;301;p35"/>
          <p:cNvCxnSpPr>
            <a:endCxn id="299" idx="1"/>
          </p:cNvCxnSpPr>
          <p:nvPr/>
        </p:nvCxnSpPr>
        <p:spPr>
          <a:xfrm>
            <a:off x="6848069" y="4494874"/>
            <a:ext cx="1659976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grpSp>
        <p:nvGrpSpPr>
          <p:cNvPr id="302" name="Google Shape;302;p35"/>
          <p:cNvGrpSpPr/>
          <p:nvPr/>
        </p:nvGrpSpPr>
        <p:grpSpPr>
          <a:xfrm>
            <a:off x="399231" y="603920"/>
            <a:ext cx="282243" cy="376163"/>
            <a:chOff x="5194002" y="1511297"/>
            <a:chExt cx="259605" cy="346024"/>
          </a:xfrm>
        </p:grpSpPr>
        <p:sp>
          <p:nvSpPr>
            <p:cNvPr id="303" name="Google Shape;303;p35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35"/>
          <p:cNvSpPr/>
          <p:nvPr/>
        </p:nvSpPr>
        <p:spPr>
          <a:xfrm>
            <a:off x="8613473" y="4321410"/>
            <a:ext cx="348043" cy="346928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35"/>
          <p:cNvGrpSpPr/>
          <p:nvPr/>
        </p:nvGrpSpPr>
        <p:grpSpPr>
          <a:xfrm>
            <a:off x="8263605" y="512563"/>
            <a:ext cx="166034" cy="376156"/>
            <a:chOff x="690709" y="1212543"/>
            <a:chExt cx="222000" cy="502950"/>
          </a:xfrm>
        </p:grpSpPr>
        <p:sp>
          <p:nvSpPr>
            <p:cNvPr id="309" name="Google Shape;309;p35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95;p35"/>
          <p:cNvSpPr txBox="1">
            <a:spLocks/>
          </p:cNvSpPr>
          <p:nvPr/>
        </p:nvSpPr>
        <p:spPr>
          <a:xfrm>
            <a:off x="887595" y="491849"/>
            <a:ext cx="7376009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/>
              <a:t>2.1. Khái niệm</a:t>
            </a:r>
          </a:p>
        </p:txBody>
      </p:sp>
      <p:graphicFrame>
        <p:nvGraphicFramePr>
          <p:cNvPr id="17" name="Google Shape;248;p32"/>
          <p:cNvGraphicFramePr/>
          <p:nvPr>
            <p:extLst>
              <p:ext uri="{D42A27DB-BD31-4B8C-83A1-F6EECF244321}">
                <p14:modId xmlns:p14="http://schemas.microsoft.com/office/powerpoint/2010/main" val="1008052804"/>
              </p:ext>
            </p:extLst>
          </p:nvPr>
        </p:nvGraphicFramePr>
        <p:xfrm>
          <a:off x="720000" y="2432800"/>
          <a:ext cx="7704000" cy="1811948"/>
        </p:xfrm>
        <a:graphic>
          <a:graphicData uri="http://schemas.openxmlformats.org/drawingml/2006/table">
            <a:tbl>
              <a:tblPr>
                <a:noFill/>
                <a:tableStyleId>{FCEDE6A5-A8CA-4B72-99B1-A98718075AA0}</a:tableStyleId>
              </a:tblPr>
              <a:tblGrid>
                <a:gridCol w="38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65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600" b="1" u="none" dirty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Ưu điểm</a:t>
                      </a:r>
                      <a:endParaRPr sz="1600" b="1" u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vi-VN" sz="1600" b="1" u="none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Nhược</a:t>
                      </a:r>
                      <a:r>
                        <a:rPr lang="vi-VN" sz="1600" b="1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điểm</a:t>
                      </a:r>
                      <a:endParaRPr sz="1600" b="1" u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656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u="none" dirty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Tích</a:t>
                      </a:r>
                      <a:r>
                        <a:rPr lang="vi-VN" sz="1100" b="0" u="none" baseline="0" dirty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hợp dễ dàng, tính tương tác cao</a:t>
                      </a:r>
                      <a:endParaRPr sz="1100" b="0" u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vi-VN" sz="1100" b="0" u="none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Có</a:t>
                      </a:r>
                      <a:r>
                        <a:rPr lang="vi-VN" sz="1100" b="0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thể gặp một số vấn đề về bảo mật</a:t>
                      </a:r>
                      <a:endParaRPr sz="1100" b="0" u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656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u="none" dirty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Phát</a:t>
                      </a:r>
                      <a:r>
                        <a:rPr lang="vi-VN" sz="1100" b="0" u="none" baseline="0" dirty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triển nhanh chóng, dễ học dễ sử dụng </a:t>
                      </a:r>
                      <a:endParaRPr sz="1100" b="0" u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vi-VN" sz="1100" b="0" u="none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Phụ thuộc</a:t>
                      </a:r>
                      <a:r>
                        <a:rPr lang="vi-VN" sz="1100" b="0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vào trình duyệt</a:t>
                      </a:r>
                      <a:endParaRPr sz="1100" b="0" u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656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u="none" dirty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Đa</a:t>
                      </a:r>
                      <a:r>
                        <a:rPr lang="vi-VN" sz="1100" b="0" u="none" baseline="0" dirty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năng</a:t>
                      </a:r>
                      <a:endParaRPr sz="1100" b="0" u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vi-VN" sz="1100" b="0" u="none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Quá</a:t>
                      </a:r>
                      <a:r>
                        <a:rPr lang="vi-VN" sz="1100" b="0" u="none" baseline="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trình xử lý lỗi khá khó khăn và dễ dẫn đến sự cố nếu không xử lý cẩn thận</a:t>
                      </a:r>
                      <a:endParaRPr sz="1100" b="0" u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6152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build="p"/>
      <p:bldP spid="298" grpId="0" animBg="1"/>
      <p:bldP spid="299" grpId="0" animBg="1"/>
      <p:bldP spid="307" grpId="0" animBg="1"/>
      <p:bldP spid="24" grpId="0"/>
    </p:bldLst>
  </p:timing>
</p:sld>
</file>

<file path=ppt/theme/theme1.xml><?xml version="1.0" encoding="utf-8"?>
<a:theme xmlns:a="http://schemas.openxmlformats.org/drawingml/2006/main" name="Small Business Web Site Project Proposal by Slidesgo">
  <a:themeElements>
    <a:clrScheme name="Simple Light">
      <a:dk1>
        <a:srgbClr val="200E74"/>
      </a:dk1>
      <a:lt1>
        <a:srgbClr val="01539D"/>
      </a:lt1>
      <a:dk2>
        <a:srgbClr val="5C5C61"/>
      </a:dk2>
      <a:lt2>
        <a:srgbClr val="FFFFFF"/>
      </a:lt2>
      <a:accent1>
        <a:srgbClr val="5C3DA4"/>
      </a:accent1>
      <a:accent2>
        <a:srgbClr val="B24EBE"/>
      </a:accent2>
      <a:accent3>
        <a:srgbClr val="84B9FF"/>
      </a:accent3>
      <a:accent4>
        <a:srgbClr val="9A9AA0"/>
      </a:accent4>
      <a:accent5>
        <a:srgbClr val="ECECEC"/>
      </a:accent5>
      <a:accent6>
        <a:srgbClr val="DBDBDB"/>
      </a:accent6>
      <a:hlink>
        <a:srgbClr val="5C5C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1203</Words>
  <Application>Microsoft Office PowerPoint</Application>
  <PresentationFormat>On-screen Show (16:9)</PresentationFormat>
  <Paragraphs>182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Lancelot</vt:lpstr>
      <vt:lpstr>Arial</vt:lpstr>
      <vt:lpstr>Times New Roman</vt:lpstr>
      <vt:lpstr>Roboto Condensed</vt:lpstr>
      <vt:lpstr>Calibri</vt:lpstr>
      <vt:lpstr>Nunito</vt:lpstr>
      <vt:lpstr>Roboto</vt:lpstr>
      <vt:lpstr>Small Business Web Site Project Proposal by Slidesgo</vt:lpstr>
      <vt:lpstr>XÂY DỰNG TRANG WEB BLOG CÁ NHÂN</vt:lpstr>
      <vt:lpstr>Giới thiệu về HTML &amp; CSS.</vt:lpstr>
      <vt:lpstr>Giới thiệu về HTML &amp; CSS</vt:lpstr>
      <vt:lpstr>PowerPoint Presentation</vt:lpstr>
      <vt:lpstr>PowerPoint Presentation</vt:lpstr>
      <vt:lpstr>PowerPoint Presentation</vt:lpstr>
      <vt:lpstr>PowerPoint Presentation</vt:lpstr>
      <vt:lpstr>JavaScript và  một số cú pháp cơ bản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 Forms &amp; Input Elements </vt:lpstr>
      <vt:lpstr>3.1. Tạo biểu mẫu HTML</vt:lpstr>
      <vt:lpstr>3.2. Tạo kiểu cho biểu mẫu bằng CSS</vt:lpstr>
      <vt:lpstr>3.3. Sử dụng JavaScript xử lý dữ liệu từ biểu mẫu </vt:lpstr>
      <vt:lpstr>Quy trình phát triển web</vt:lpstr>
      <vt:lpstr>Lập kế hoạch và phân tích yêu cầu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BUSINESS  WEBSITE PROJECT PROPOSAL</dc:title>
  <cp:lastModifiedBy>Quý Hữu</cp:lastModifiedBy>
  <cp:revision>22</cp:revision>
  <dcterms:modified xsi:type="dcterms:W3CDTF">2023-10-04T03:32:13Z</dcterms:modified>
</cp:coreProperties>
</file>