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312" r:id="rId5"/>
    <p:sldId id="261" r:id="rId6"/>
    <p:sldId id="262" r:id="rId7"/>
    <p:sldId id="313" r:id="rId8"/>
    <p:sldId id="263" r:id="rId9"/>
    <p:sldId id="267" r:id="rId10"/>
    <p:sldId id="268" r:id="rId11"/>
  </p:sldIdLst>
  <p:sldSz cx="9144000" cy="5143500" type="screen16x9"/>
  <p:notesSz cx="6858000" cy="9144000"/>
  <p:embeddedFontLst>
    <p:embeddedFont>
      <p:font typeface="Krub" panose="00000500000000000000" pitchFamily="2" charset="-34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Unic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3D703-EF35-4CF5-94EC-E8D4824D0B57}">
  <a:tblStyle styleId="{8793D703-EF35-4CF5-94EC-E8D4824D0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0565bd05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0565bd05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267d63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267d63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0267d63d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0267d63d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0267d63d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0267d63d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0565bd0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0565bd0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267d63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0267d63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267d63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0267d63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4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0565bd05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0565bd05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0565bd05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0565bd05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99300" y="1417050"/>
            <a:ext cx="5274600" cy="17610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68050" y="3215125"/>
            <a:ext cx="5536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49900" y="1112200"/>
            <a:ext cx="8012100" cy="3650700"/>
          </a:xfrm>
          <a:prstGeom prst="roundRect">
            <a:avLst>
              <a:gd name="adj" fmla="val 584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549900" y="346925"/>
            <a:ext cx="8012100" cy="670800"/>
          </a:xfrm>
          <a:prstGeom prst="roundRect">
            <a:avLst>
              <a:gd name="adj" fmla="val 32726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67150"/>
            <a:ext cx="77040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549900" y="346925"/>
            <a:ext cx="8012100" cy="670800"/>
          </a:xfrm>
          <a:prstGeom prst="roundRect">
            <a:avLst>
              <a:gd name="adj" fmla="val 32726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549900" y="1112200"/>
            <a:ext cx="8012100" cy="3650700"/>
          </a:xfrm>
          <a:prstGeom prst="roundRect">
            <a:avLst>
              <a:gd name="adj" fmla="val 584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6384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6384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49982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982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nica One"/>
              <a:buNone/>
              <a:defRPr sz="2200" b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49700" y="346925"/>
            <a:ext cx="4644600" cy="670800"/>
          </a:xfrm>
          <a:prstGeom prst="roundRect">
            <a:avLst>
              <a:gd name="adj" fmla="val 32726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348308" y="342750"/>
            <a:ext cx="44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2249700" y="1112200"/>
            <a:ext cx="4644600" cy="3650700"/>
          </a:xfrm>
          <a:prstGeom prst="roundRect">
            <a:avLst>
              <a:gd name="adj" fmla="val 584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744600" y="1512050"/>
            <a:ext cx="3673500" cy="27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067950" y="1627275"/>
            <a:ext cx="5008200" cy="17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9900" y="346925"/>
            <a:ext cx="8012100" cy="670800"/>
          </a:xfrm>
          <a:prstGeom prst="roundRect">
            <a:avLst>
              <a:gd name="adj" fmla="val 32726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9900" y="1112200"/>
            <a:ext cx="8012100" cy="3650700"/>
          </a:xfrm>
          <a:prstGeom prst="roundRect">
            <a:avLst>
              <a:gd name="adj" fmla="val 584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993913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0498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20498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788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7657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57657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993913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20498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2049863" y="30391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788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57657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5765763" y="30391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701550" y="1112200"/>
            <a:ext cx="5708700" cy="2322600"/>
          </a:xfrm>
          <a:prstGeom prst="roundRect">
            <a:avLst>
              <a:gd name="adj" fmla="val 1036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22400" y="1597650"/>
            <a:ext cx="54672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701650" y="3529275"/>
            <a:ext cx="5708700" cy="670800"/>
          </a:xfrm>
          <a:prstGeom prst="roundRect">
            <a:avLst>
              <a:gd name="adj" fmla="val 2517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2255400" y="3595125"/>
            <a:ext cx="46011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549900" y="346925"/>
            <a:ext cx="8012100" cy="670800"/>
          </a:xfrm>
          <a:prstGeom prst="roundRect">
            <a:avLst>
              <a:gd name="adj" fmla="val 32726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49900" y="1112200"/>
            <a:ext cx="8012100" cy="3650700"/>
          </a:xfrm>
          <a:prstGeom prst="roundRect">
            <a:avLst>
              <a:gd name="adj" fmla="val 5841"/>
            </a:avLst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9269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9269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34471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34471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59673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59673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ica One"/>
              <a:buNone/>
              <a:defRPr sz="2200" b="1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●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○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■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●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○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■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●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○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rub"/>
              <a:buChar char="■"/>
              <a:defRPr sz="16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1480325" y="1300375"/>
            <a:ext cx="6312300" cy="2649300"/>
          </a:xfrm>
          <a:prstGeom prst="roundRect">
            <a:avLst>
              <a:gd name="adj" fmla="val 10049"/>
            </a:avLst>
          </a:prstGeom>
          <a:solidFill>
            <a:srgbClr val="18004A">
              <a:alpha val="7778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ctrTitle"/>
          </p:nvPr>
        </p:nvSpPr>
        <p:spPr>
          <a:xfrm>
            <a:off x="1999300" y="1417050"/>
            <a:ext cx="5274600" cy="17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MANAGER USING KANBAN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"/>
          </p:nvPr>
        </p:nvSpPr>
        <p:spPr>
          <a:xfrm>
            <a:off x="1868050" y="3215125"/>
            <a:ext cx="5536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C0821G1 – Trần Ngọc Hữu</a:t>
            </a:r>
            <a:endParaRPr dirty="0"/>
          </a:p>
        </p:txBody>
      </p:sp>
      <p:cxnSp>
        <p:nvCxnSpPr>
          <p:cNvPr id="213" name="Google Shape;213;p35"/>
          <p:cNvCxnSpPr/>
          <p:nvPr/>
        </p:nvCxnSpPr>
        <p:spPr>
          <a:xfrm>
            <a:off x="2126800" y="3178050"/>
            <a:ext cx="5140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subTitle" idx="1"/>
          </p:nvPr>
        </p:nvSpPr>
        <p:spPr>
          <a:xfrm>
            <a:off x="1822400" y="1597650"/>
            <a:ext cx="54672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CHÂN THÀNH CẢM ƠN QUÝ KHÁN GIẢ!</a:t>
            </a:r>
            <a:endParaRPr dirty="0"/>
          </a:p>
        </p:txBody>
      </p:sp>
      <p:sp>
        <p:nvSpPr>
          <p:cNvPr id="440" name="Google Shape;440;p47"/>
          <p:cNvSpPr txBox="1">
            <a:spLocks noGrp="1"/>
          </p:cNvSpPr>
          <p:nvPr>
            <p:ph type="subTitle" idx="2"/>
          </p:nvPr>
        </p:nvSpPr>
        <p:spPr>
          <a:xfrm>
            <a:off x="2255400" y="3595125"/>
            <a:ext cx="46011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—HẸN GẶP LẠI Ở DỰ ÁN SAU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720000" y="1267150"/>
            <a:ext cx="77040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1 – SPRING BOOT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 – AJAX – JQUERY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3 – SPRING DATA JPA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4 – 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5 –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6 –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7 –CUSTOM MODEL DTO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>
            <a:off x="4709788" y="1449313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4"/>
          </p:nvPr>
        </p:nvSpPr>
        <p:spPr>
          <a:xfrm>
            <a:off x="4709788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956338" y="1449313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956338" y="3039188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4709788" y="3039188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VIỆC HOÀN THÀNH</a:t>
            </a: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0498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nhập và đăng ký tài khoản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 idx="2"/>
          </p:nvPr>
        </p:nvSpPr>
        <p:spPr>
          <a:xfrm>
            <a:off x="993913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3"/>
          </p:nvPr>
        </p:nvSpPr>
        <p:spPr>
          <a:xfrm>
            <a:off x="20498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</a:t>
            </a:r>
            <a:r>
              <a:rPr lang="en" dirty="0"/>
              <a:t>ogin/register</a:t>
            </a:r>
            <a:endParaRPr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5"/>
          </p:nvPr>
        </p:nvSpPr>
        <p:spPr>
          <a:xfrm>
            <a:off x="57657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Với</a:t>
            </a:r>
            <a:r>
              <a:rPr lang="en-US" dirty="0"/>
              <a:t> workspace</a:t>
            </a: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subTitle" idx="6"/>
          </p:nvPr>
        </p:nvSpPr>
        <p:spPr>
          <a:xfrm>
            <a:off x="57657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Workspace</a:t>
            </a:r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title" idx="7"/>
          </p:nvPr>
        </p:nvSpPr>
        <p:spPr>
          <a:xfrm>
            <a:off x="993913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8"/>
          </p:nvPr>
        </p:nvSpPr>
        <p:spPr>
          <a:xfrm>
            <a:off x="20498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team workspace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9"/>
          </p:nvPr>
        </p:nvSpPr>
        <p:spPr>
          <a:xfrm>
            <a:off x="2049863" y="3039175"/>
            <a:ext cx="262235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Trao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workspace</a:t>
            </a:r>
            <a:endParaRPr dirty="0"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 idx="13"/>
          </p:nvPr>
        </p:nvSpPr>
        <p:spPr>
          <a:xfrm>
            <a:off x="4709788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14"/>
          </p:nvPr>
        </p:nvSpPr>
        <p:spPr>
          <a:xfrm>
            <a:off x="57657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Sử dụng template phù hợp với dự án</a:t>
            </a:r>
            <a:endParaRPr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5"/>
          </p:nvPr>
        </p:nvSpPr>
        <p:spPr>
          <a:xfrm>
            <a:off x="5765763" y="30391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ÁP DỤNG TEMPLATE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>
            <a:off x="4709788" y="1449313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4"/>
          </p:nvPr>
        </p:nvSpPr>
        <p:spPr>
          <a:xfrm>
            <a:off x="4709788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956338" y="1449313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956338" y="3039188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4709788" y="3039188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VIỆC chưa HOÀN THÀNH</a:t>
            </a: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0498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Chưa thao </a:t>
            </a:r>
            <a:r>
              <a:rPr lang="en-US" dirty="0"/>
              <a:t>t</a:t>
            </a:r>
            <a:r>
              <a:rPr lang="vi-VN" dirty="0" err="1"/>
              <a:t>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worklist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 idx="2"/>
          </p:nvPr>
        </p:nvSpPr>
        <p:spPr>
          <a:xfrm>
            <a:off x="993913" y="163180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3"/>
          </p:nvPr>
        </p:nvSpPr>
        <p:spPr>
          <a:xfrm>
            <a:off x="20498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worklist</a:t>
            </a:r>
            <a:endParaRPr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5"/>
          </p:nvPr>
        </p:nvSpPr>
        <p:spPr>
          <a:xfrm>
            <a:off x="5765763" y="18123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Chưa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Với</a:t>
            </a:r>
            <a:r>
              <a:rPr lang="en-US" dirty="0"/>
              <a:t> tag work</a:t>
            </a: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subTitle" idx="6"/>
          </p:nvPr>
        </p:nvSpPr>
        <p:spPr>
          <a:xfrm>
            <a:off x="5765763" y="14507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Tag</a:t>
            </a:r>
            <a:r>
              <a:rPr lang="vi-VN" dirty="0"/>
              <a:t> </a:t>
            </a:r>
            <a:r>
              <a:rPr lang="vi-VN" dirty="0" err="1"/>
              <a:t>work</a:t>
            </a:r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title" idx="7"/>
          </p:nvPr>
        </p:nvSpPr>
        <p:spPr>
          <a:xfrm>
            <a:off x="993913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8"/>
          </p:nvPr>
        </p:nvSpPr>
        <p:spPr>
          <a:xfrm>
            <a:off x="20498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9"/>
          </p:nvPr>
        </p:nvSpPr>
        <p:spPr>
          <a:xfrm>
            <a:off x="2049863" y="3039175"/>
            <a:ext cx="262235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Drop/drag</a:t>
            </a:r>
            <a:endParaRPr dirty="0"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 idx="13"/>
          </p:nvPr>
        </p:nvSpPr>
        <p:spPr>
          <a:xfrm>
            <a:off x="4709788" y="3225450"/>
            <a:ext cx="10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14"/>
          </p:nvPr>
        </p:nvSpPr>
        <p:spPr>
          <a:xfrm>
            <a:off x="5765763" y="3400750"/>
            <a:ext cx="2421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Chưa áp dụng được spring security, deploy dự án</a:t>
            </a:r>
            <a:endParaRPr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5"/>
          </p:nvPr>
        </p:nvSpPr>
        <p:spPr>
          <a:xfrm>
            <a:off x="5765763" y="3039175"/>
            <a:ext cx="2421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thức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0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2348308" y="342750"/>
            <a:ext cx="44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2744600" y="1512050"/>
            <a:ext cx="3673500" cy="27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know what helps you make your point clear?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Lists like this one: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dirty="0">
                <a:solidFill>
                  <a:schemeClr val="lt1"/>
                </a:solidFill>
              </a:rPr>
              <a:t>They’re simple 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dirty="0">
                <a:solidFill>
                  <a:schemeClr val="lt1"/>
                </a:solidFill>
              </a:rPr>
              <a:t>You can organize your ideas in a clear way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dirty="0">
                <a:solidFill>
                  <a:schemeClr val="lt1"/>
                </a:solidFill>
              </a:rPr>
              <a:t>You’ll never forget to buy milk!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And the most important thing: the audience won’t miss the point of your presentation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98F2C9E-C905-409B-A2D8-45096418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3" y="1092308"/>
            <a:ext cx="7426713" cy="38067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</a:t>
            </a:r>
            <a:r>
              <a:rPr lang="en" dirty="0"/>
              <a:t>iao diện chi tiết </a:t>
            </a:r>
            <a:br>
              <a:rPr lang="en" dirty="0"/>
            </a:br>
            <a:endParaRPr dirty="0"/>
          </a:p>
        </p:txBody>
      </p:sp>
      <p:sp>
        <p:nvSpPr>
          <p:cNvPr id="270" name="Google Shape;270;p41"/>
          <p:cNvSpPr txBox="1">
            <a:spLocks noGrp="1"/>
          </p:cNvSpPr>
          <p:nvPr>
            <p:ph type="subTitle" idx="3"/>
          </p:nvPr>
        </p:nvSpPr>
        <p:spPr>
          <a:xfrm>
            <a:off x="49982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1"/>
          </p:nvPr>
        </p:nvSpPr>
        <p:spPr>
          <a:xfrm>
            <a:off x="16384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16384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ubTitle" idx="4"/>
          </p:nvPr>
        </p:nvSpPr>
        <p:spPr>
          <a:xfrm>
            <a:off x="49982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cxnSp>
        <p:nvCxnSpPr>
          <p:cNvPr id="274" name="Google Shape;274;p41"/>
          <p:cNvCxnSpPr/>
          <p:nvPr/>
        </p:nvCxnSpPr>
        <p:spPr>
          <a:xfrm>
            <a:off x="1703500" y="3367650"/>
            <a:ext cx="2377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275" name="Google Shape;275;p41"/>
          <p:cNvCxnSpPr/>
          <p:nvPr/>
        </p:nvCxnSpPr>
        <p:spPr>
          <a:xfrm>
            <a:off x="5063300" y="3367650"/>
            <a:ext cx="2377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76" name="Google Shape;276;p41"/>
          <p:cNvSpPr/>
          <p:nvPr/>
        </p:nvSpPr>
        <p:spPr>
          <a:xfrm>
            <a:off x="23641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57239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41"/>
          <p:cNvGrpSpPr/>
          <p:nvPr/>
        </p:nvGrpSpPr>
        <p:grpSpPr>
          <a:xfrm>
            <a:off x="2674713" y="1923950"/>
            <a:ext cx="434775" cy="435200"/>
            <a:chOff x="1744625" y="1072175"/>
            <a:chExt cx="434775" cy="435200"/>
          </a:xfrm>
        </p:grpSpPr>
        <p:sp>
          <p:nvSpPr>
            <p:cNvPr id="279" name="Google Shape;279;p41"/>
            <p:cNvSpPr/>
            <p:nvPr/>
          </p:nvSpPr>
          <p:spPr>
            <a:xfrm>
              <a:off x="1744625" y="1072175"/>
              <a:ext cx="368900" cy="435200"/>
            </a:xfrm>
            <a:custGeom>
              <a:avLst/>
              <a:gdLst/>
              <a:ahLst/>
              <a:cxnLst/>
              <a:rect l="l" t="t" r="r" b="b"/>
              <a:pathLst>
                <a:path w="14756" h="17408" extrusionOk="0">
                  <a:moveTo>
                    <a:pt x="9132" y="2652"/>
                  </a:moveTo>
                  <a:cubicBezTo>
                    <a:pt x="9217" y="3072"/>
                    <a:pt x="9401" y="3458"/>
                    <a:pt x="9653" y="3794"/>
                  </a:cubicBezTo>
                  <a:lnTo>
                    <a:pt x="5103" y="3794"/>
                  </a:lnTo>
                  <a:cubicBezTo>
                    <a:pt x="5356" y="3458"/>
                    <a:pt x="5524" y="3072"/>
                    <a:pt x="5607" y="2652"/>
                  </a:cubicBezTo>
                  <a:close/>
                  <a:moveTo>
                    <a:pt x="9082" y="4919"/>
                  </a:moveTo>
                  <a:lnTo>
                    <a:pt x="9082" y="6060"/>
                  </a:lnTo>
                  <a:lnTo>
                    <a:pt x="5674" y="6060"/>
                  </a:lnTo>
                  <a:lnTo>
                    <a:pt x="5674" y="4919"/>
                  </a:lnTo>
                  <a:close/>
                  <a:moveTo>
                    <a:pt x="10273" y="7184"/>
                  </a:moveTo>
                  <a:cubicBezTo>
                    <a:pt x="10358" y="7605"/>
                    <a:pt x="10526" y="7990"/>
                    <a:pt x="10777" y="8326"/>
                  </a:cubicBezTo>
                  <a:lnTo>
                    <a:pt x="3962" y="8326"/>
                  </a:lnTo>
                  <a:cubicBezTo>
                    <a:pt x="4214" y="7990"/>
                    <a:pt x="4398" y="7605"/>
                    <a:pt x="4483" y="7184"/>
                  </a:cubicBezTo>
                  <a:close/>
                  <a:moveTo>
                    <a:pt x="10206" y="9467"/>
                  </a:moveTo>
                  <a:lnTo>
                    <a:pt x="10206" y="10592"/>
                  </a:lnTo>
                  <a:lnTo>
                    <a:pt x="4533" y="10592"/>
                  </a:lnTo>
                  <a:lnTo>
                    <a:pt x="4533" y="9467"/>
                  </a:lnTo>
                  <a:close/>
                  <a:moveTo>
                    <a:pt x="11399" y="11734"/>
                  </a:moveTo>
                  <a:cubicBezTo>
                    <a:pt x="11482" y="12153"/>
                    <a:pt x="11667" y="12540"/>
                    <a:pt x="11918" y="12858"/>
                  </a:cubicBezTo>
                  <a:lnTo>
                    <a:pt x="2838" y="12858"/>
                  </a:lnTo>
                  <a:cubicBezTo>
                    <a:pt x="3089" y="12540"/>
                    <a:pt x="3257" y="12153"/>
                    <a:pt x="3342" y="11734"/>
                  </a:cubicBezTo>
                  <a:close/>
                  <a:moveTo>
                    <a:pt x="11348" y="13999"/>
                  </a:moveTo>
                  <a:lnTo>
                    <a:pt x="11348" y="16266"/>
                  </a:lnTo>
                  <a:lnTo>
                    <a:pt x="7941" y="16266"/>
                  </a:lnTo>
                  <a:lnTo>
                    <a:pt x="7941" y="15695"/>
                  </a:lnTo>
                  <a:cubicBezTo>
                    <a:pt x="7941" y="15393"/>
                    <a:pt x="7688" y="15141"/>
                    <a:pt x="7370" y="15141"/>
                  </a:cubicBezTo>
                  <a:cubicBezTo>
                    <a:pt x="7068" y="15141"/>
                    <a:pt x="6799" y="15393"/>
                    <a:pt x="6799" y="15695"/>
                  </a:cubicBezTo>
                  <a:lnTo>
                    <a:pt x="6799" y="16266"/>
                  </a:lnTo>
                  <a:lnTo>
                    <a:pt x="3409" y="16266"/>
                  </a:lnTo>
                  <a:lnTo>
                    <a:pt x="3409" y="13999"/>
                  </a:lnTo>
                  <a:close/>
                  <a:moveTo>
                    <a:pt x="7370" y="0"/>
                  </a:moveTo>
                  <a:cubicBezTo>
                    <a:pt x="7068" y="0"/>
                    <a:pt x="6799" y="252"/>
                    <a:pt x="6799" y="571"/>
                  </a:cubicBezTo>
                  <a:lnTo>
                    <a:pt x="6799" y="1511"/>
                  </a:lnTo>
                  <a:lnTo>
                    <a:pt x="5103" y="1511"/>
                  </a:lnTo>
                  <a:cubicBezTo>
                    <a:pt x="4785" y="1511"/>
                    <a:pt x="4533" y="1779"/>
                    <a:pt x="4533" y="2081"/>
                  </a:cubicBezTo>
                  <a:cubicBezTo>
                    <a:pt x="4533" y="3021"/>
                    <a:pt x="3778" y="3794"/>
                    <a:pt x="2838" y="3794"/>
                  </a:cubicBezTo>
                  <a:cubicBezTo>
                    <a:pt x="2518" y="3794"/>
                    <a:pt x="2267" y="4046"/>
                    <a:pt x="2267" y="4348"/>
                  </a:cubicBezTo>
                  <a:cubicBezTo>
                    <a:pt x="2267" y="4666"/>
                    <a:pt x="2518" y="4919"/>
                    <a:pt x="2838" y="4919"/>
                  </a:cubicBezTo>
                  <a:lnTo>
                    <a:pt x="4533" y="4919"/>
                  </a:lnTo>
                  <a:lnTo>
                    <a:pt x="4533" y="6060"/>
                  </a:lnTo>
                  <a:lnTo>
                    <a:pt x="3962" y="6060"/>
                  </a:lnTo>
                  <a:cubicBezTo>
                    <a:pt x="3660" y="6060"/>
                    <a:pt x="3409" y="6311"/>
                    <a:pt x="3409" y="6631"/>
                  </a:cubicBezTo>
                  <a:cubicBezTo>
                    <a:pt x="3409" y="7571"/>
                    <a:pt x="2637" y="8326"/>
                    <a:pt x="1697" y="8326"/>
                  </a:cubicBezTo>
                  <a:cubicBezTo>
                    <a:pt x="1394" y="8326"/>
                    <a:pt x="1142" y="8578"/>
                    <a:pt x="1142" y="8896"/>
                  </a:cubicBezTo>
                  <a:cubicBezTo>
                    <a:pt x="1142" y="9199"/>
                    <a:pt x="1394" y="9467"/>
                    <a:pt x="1697" y="9467"/>
                  </a:cubicBezTo>
                  <a:lnTo>
                    <a:pt x="3409" y="9467"/>
                  </a:lnTo>
                  <a:lnTo>
                    <a:pt x="3409" y="10592"/>
                  </a:lnTo>
                  <a:lnTo>
                    <a:pt x="2838" y="10592"/>
                  </a:lnTo>
                  <a:cubicBezTo>
                    <a:pt x="2518" y="10592"/>
                    <a:pt x="2267" y="10844"/>
                    <a:pt x="2267" y="11163"/>
                  </a:cubicBezTo>
                  <a:cubicBezTo>
                    <a:pt x="2267" y="12103"/>
                    <a:pt x="1511" y="12858"/>
                    <a:pt x="571" y="12858"/>
                  </a:cubicBezTo>
                  <a:cubicBezTo>
                    <a:pt x="253" y="12858"/>
                    <a:pt x="1" y="13110"/>
                    <a:pt x="1" y="13429"/>
                  </a:cubicBezTo>
                  <a:cubicBezTo>
                    <a:pt x="1" y="13748"/>
                    <a:pt x="253" y="13999"/>
                    <a:pt x="571" y="13999"/>
                  </a:cubicBezTo>
                  <a:lnTo>
                    <a:pt x="2267" y="13999"/>
                  </a:lnTo>
                  <a:lnTo>
                    <a:pt x="2267" y="16837"/>
                  </a:lnTo>
                  <a:cubicBezTo>
                    <a:pt x="2267" y="17155"/>
                    <a:pt x="2518" y="17407"/>
                    <a:pt x="2838" y="17407"/>
                  </a:cubicBezTo>
                  <a:lnTo>
                    <a:pt x="11918" y="17407"/>
                  </a:lnTo>
                  <a:cubicBezTo>
                    <a:pt x="12221" y="17407"/>
                    <a:pt x="12473" y="17155"/>
                    <a:pt x="12473" y="16837"/>
                  </a:cubicBezTo>
                  <a:lnTo>
                    <a:pt x="12473" y="13999"/>
                  </a:lnTo>
                  <a:lnTo>
                    <a:pt x="14185" y="13999"/>
                  </a:lnTo>
                  <a:cubicBezTo>
                    <a:pt x="14487" y="13999"/>
                    <a:pt x="14756" y="13748"/>
                    <a:pt x="14756" y="13429"/>
                  </a:cubicBezTo>
                  <a:cubicBezTo>
                    <a:pt x="14756" y="13110"/>
                    <a:pt x="14487" y="12858"/>
                    <a:pt x="14185" y="12858"/>
                  </a:cubicBezTo>
                  <a:cubicBezTo>
                    <a:pt x="13245" y="12858"/>
                    <a:pt x="12473" y="12103"/>
                    <a:pt x="12473" y="11163"/>
                  </a:cubicBezTo>
                  <a:cubicBezTo>
                    <a:pt x="12473" y="10844"/>
                    <a:pt x="12221" y="10592"/>
                    <a:pt x="11918" y="10592"/>
                  </a:cubicBezTo>
                  <a:lnTo>
                    <a:pt x="11348" y="10592"/>
                  </a:lnTo>
                  <a:lnTo>
                    <a:pt x="11348" y="9467"/>
                  </a:lnTo>
                  <a:lnTo>
                    <a:pt x="13044" y="9467"/>
                  </a:lnTo>
                  <a:cubicBezTo>
                    <a:pt x="13362" y="9467"/>
                    <a:pt x="13614" y="9199"/>
                    <a:pt x="13614" y="8896"/>
                  </a:cubicBezTo>
                  <a:cubicBezTo>
                    <a:pt x="13614" y="8578"/>
                    <a:pt x="13362" y="8326"/>
                    <a:pt x="13044" y="8326"/>
                  </a:cubicBezTo>
                  <a:cubicBezTo>
                    <a:pt x="12104" y="8326"/>
                    <a:pt x="11348" y="7571"/>
                    <a:pt x="11348" y="6631"/>
                  </a:cubicBezTo>
                  <a:cubicBezTo>
                    <a:pt x="11348" y="6311"/>
                    <a:pt x="11097" y="6060"/>
                    <a:pt x="10777" y="6060"/>
                  </a:cubicBezTo>
                  <a:lnTo>
                    <a:pt x="10206" y="6060"/>
                  </a:lnTo>
                  <a:lnTo>
                    <a:pt x="10206" y="4919"/>
                  </a:lnTo>
                  <a:lnTo>
                    <a:pt x="11918" y="4919"/>
                  </a:lnTo>
                  <a:cubicBezTo>
                    <a:pt x="12221" y="4919"/>
                    <a:pt x="12473" y="4666"/>
                    <a:pt x="12473" y="4348"/>
                  </a:cubicBezTo>
                  <a:cubicBezTo>
                    <a:pt x="12473" y="4046"/>
                    <a:pt x="12221" y="3794"/>
                    <a:pt x="11918" y="3794"/>
                  </a:cubicBezTo>
                  <a:cubicBezTo>
                    <a:pt x="10978" y="3794"/>
                    <a:pt x="10206" y="3021"/>
                    <a:pt x="10206" y="2081"/>
                  </a:cubicBezTo>
                  <a:cubicBezTo>
                    <a:pt x="10206" y="1779"/>
                    <a:pt x="9955" y="1511"/>
                    <a:pt x="9636" y="1511"/>
                  </a:cubicBezTo>
                  <a:lnTo>
                    <a:pt x="7941" y="1511"/>
                  </a:lnTo>
                  <a:lnTo>
                    <a:pt x="7941" y="571"/>
                  </a:lnTo>
                  <a:cubicBezTo>
                    <a:pt x="7941" y="252"/>
                    <a:pt x="7688" y="0"/>
                    <a:pt x="7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066075" y="1072175"/>
              <a:ext cx="113325" cy="113750"/>
            </a:xfrm>
            <a:custGeom>
              <a:avLst/>
              <a:gdLst/>
              <a:ahLst/>
              <a:cxnLst/>
              <a:rect l="l" t="t" r="r" b="b"/>
              <a:pathLst>
                <a:path w="4533" h="4550" extrusionOk="0">
                  <a:moveTo>
                    <a:pt x="2267" y="1141"/>
                  </a:moveTo>
                  <a:cubicBezTo>
                    <a:pt x="2888" y="1141"/>
                    <a:pt x="3409" y="1645"/>
                    <a:pt x="3409" y="2283"/>
                  </a:cubicBezTo>
                  <a:cubicBezTo>
                    <a:pt x="3409" y="2905"/>
                    <a:pt x="2888" y="3408"/>
                    <a:pt x="2267" y="3408"/>
                  </a:cubicBezTo>
                  <a:cubicBezTo>
                    <a:pt x="1645" y="3408"/>
                    <a:pt x="1142" y="2905"/>
                    <a:pt x="1142" y="2283"/>
                  </a:cubicBezTo>
                  <a:cubicBezTo>
                    <a:pt x="1142" y="1645"/>
                    <a:pt x="1645" y="1141"/>
                    <a:pt x="2267" y="1141"/>
                  </a:cubicBezTo>
                  <a:close/>
                  <a:moveTo>
                    <a:pt x="2267" y="0"/>
                  </a:moveTo>
                  <a:cubicBezTo>
                    <a:pt x="1025" y="0"/>
                    <a:pt x="0" y="1025"/>
                    <a:pt x="0" y="2283"/>
                  </a:cubicBezTo>
                  <a:cubicBezTo>
                    <a:pt x="0" y="3525"/>
                    <a:pt x="1025" y="4550"/>
                    <a:pt x="2267" y="4550"/>
                  </a:cubicBezTo>
                  <a:cubicBezTo>
                    <a:pt x="3525" y="4550"/>
                    <a:pt x="4533" y="3525"/>
                    <a:pt x="4533" y="2283"/>
                  </a:cubicBezTo>
                  <a:cubicBezTo>
                    <a:pt x="4533" y="1025"/>
                    <a:pt x="3525" y="0"/>
                    <a:pt x="2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6032613" y="1926363"/>
            <a:ext cx="438575" cy="435200"/>
          </a:xfrm>
          <a:custGeom>
            <a:avLst/>
            <a:gdLst/>
            <a:ahLst/>
            <a:cxnLst/>
            <a:rect l="l" t="t" r="r" b="b"/>
            <a:pathLst>
              <a:path w="17543" h="17408" extrusionOk="0">
                <a:moveTo>
                  <a:pt x="16166" y="1141"/>
                </a:moveTo>
                <a:cubicBezTo>
                  <a:pt x="15931" y="1813"/>
                  <a:pt x="15293" y="2283"/>
                  <a:pt x="14555" y="2283"/>
                </a:cubicBezTo>
                <a:lnTo>
                  <a:pt x="2973" y="2283"/>
                </a:lnTo>
                <a:cubicBezTo>
                  <a:pt x="2250" y="2283"/>
                  <a:pt x="1612" y="1813"/>
                  <a:pt x="1377" y="1141"/>
                </a:cubicBezTo>
                <a:close/>
                <a:moveTo>
                  <a:pt x="7068" y="3408"/>
                </a:moveTo>
                <a:lnTo>
                  <a:pt x="7068" y="5674"/>
                </a:lnTo>
                <a:lnTo>
                  <a:pt x="5927" y="5674"/>
                </a:lnTo>
                <a:lnTo>
                  <a:pt x="5927" y="3408"/>
                </a:lnTo>
                <a:close/>
                <a:moveTo>
                  <a:pt x="9334" y="3408"/>
                </a:moveTo>
                <a:lnTo>
                  <a:pt x="9334" y="5674"/>
                </a:lnTo>
                <a:lnTo>
                  <a:pt x="8210" y="5674"/>
                </a:lnTo>
                <a:lnTo>
                  <a:pt x="8210" y="3408"/>
                </a:lnTo>
                <a:close/>
                <a:moveTo>
                  <a:pt x="11601" y="3408"/>
                </a:moveTo>
                <a:lnTo>
                  <a:pt x="11601" y="5674"/>
                </a:lnTo>
                <a:lnTo>
                  <a:pt x="10475" y="5674"/>
                </a:lnTo>
                <a:lnTo>
                  <a:pt x="10475" y="3408"/>
                </a:lnTo>
                <a:close/>
                <a:moveTo>
                  <a:pt x="2536" y="6815"/>
                </a:moveTo>
                <a:lnTo>
                  <a:pt x="2536" y="7940"/>
                </a:lnTo>
                <a:lnTo>
                  <a:pt x="1395" y="7940"/>
                </a:lnTo>
                <a:lnTo>
                  <a:pt x="1395" y="6815"/>
                </a:lnTo>
                <a:close/>
                <a:moveTo>
                  <a:pt x="11601" y="6815"/>
                </a:moveTo>
                <a:lnTo>
                  <a:pt x="11601" y="7940"/>
                </a:lnTo>
                <a:lnTo>
                  <a:pt x="5927" y="7940"/>
                </a:lnTo>
                <a:lnTo>
                  <a:pt x="5927" y="6815"/>
                </a:lnTo>
                <a:close/>
                <a:moveTo>
                  <a:pt x="16149" y="6815"/>
                </a:moveTo>
                <a:lnTo>
                  <a:pt x="16149" y="7940"/>
                </a:lnTo>
                <a:lnTo>
                  <a:pt x="15007" y="7940"/>
                </a:lnTo>
                <a:lnTo>
                  <a:pt x="15007" y="6815"/>
                </a:lnTo>
                <a:close/>
                <a:moveTo>
                  <a:pt x="4802" y="3408"/>
                </a:moveTo>
                <a:lnTo>
                  <a:pt x="4802" y="13614"/>
                </a:lnTo>
                <a:lnTo>
                  <a:pt x="3660" y="13614"/>
                </a:lnTo>
                <a:lnTo>
                  <a:pt x="3660" y="3408"/>
                </a:lnTo>
                <a:close/>
                <a:moveTo>
                  <a:pt x="13883" y="3408"/>
                </a:moveTo>
                <a:lnTo>
                  <a:pt x="13883" y="13614"/>
                </a:lnTo>
                <a:lnTo>
                  <a:pt x="12742" y="13614"/>
                </a:lnTo>
                <a:lnTo>
                  <a:pt x="12742" y="3408"/>
                </a:lnTo>
                <a:close/>
                <a:moveTo>
                  <a:pt x="4902" y="14755"/>
                </a:moveTo>
                <a:lnTo>
                  <a:pt x="5238" y="16266"/>
                </a:lnTo>
                <a:lnTo>
                  <a:pt x="3224" y="16266"/>
                </a:lnTo>
                <a:lnTo>
                  <a:pt x="3559" y="14755"/>
                </a:lnTo>
                <a:close/>
                <a:moveTo>
                  <a:pt x="13984" y="14755"/>
                </a:moveTo>
                <a:lnTo>
                  <a:pt x="14302" y="16266"/>
                </a:lnTo>
                <a:lnTo>
                  <a:pt x="12306" y="16266"/>
                </a:lnTo>
                <a:lnTo>
                  <a:pt x="12624" y="14755"/>
                </a:lnTo>
                <a:close/>
                <a:moveTo>
                  <a:pt x="639" y="0"/>
                </a:moveTo>
                <a:cubicBezTo>
                  <a:pt x="269" y="0"/>
                  <a:pt x="1" y="353"/>
                  <a:pt x="85" y="705"/>
                </a:cubicBezTo>
                <a:lnTo>
                  <a:pt x="220" y="1260"/>
                </a:lnTo>
                <a:cubicBezTo>
                  <a:pt x="504" y="2384"/>
                  <a:pt x="1428" y="3207"/>
                  <a:pt x="2536" y="3375"/>
                </a:cubicBezTo>
                <a:lnTo>
                  <a:pt x="2536" y="5674"/>
                </a:lnTo>
                <a:lnTo>
                  <a:pt x="824" y="5674"/>
                </a:lnTo>
                <a:cubicBezTo>
                  <a:pt x="522" y="5674"/>
                  <a:pt x="253" y="5926"/>
                  <a:pt x="253" y="6244"/>
                </a:cubicBezTo>
                <a:lnTo>
                  <a:pt x="253" y="8511"/>
                </a:lnTo>
                <a:cubicBezTo>
                  <a:pt x="253" y="8829"/>
                  <a:pt x="522" y="9082"/>
                  <a:pt x="824" y="9082"/>
                </a:cubicBezTo>
                <a:lnTo>
                  <a:pt x="2536" y="9082"/>
                </a:lnTo>
                <a:lnTo>
                  <a:pt x="2536" y="14134"/>
                </a:lnTo>
                <a:lnTo>
                  <a:pt x="2066" y="16266"/>
                </a:lnTo>
                <a:lnTo>
                  <a:pt x="1395" y="16266"/>
                </a:lnTo>
                <a:cubicBezTo>
                  <a:pt x="1075" y="16266"/>
                  <a:pt x="824" y="16517"/>
                  <a:pt x="824" y="16837"/>
                </a:cubicBezTo>
                <a:cubicBezTo>
                  <a:pt x="824" y="17155"/>
                  <a:pt x="1075" y="17407"/>
                  <a:pt x="1395" y="17407"/>
                </a:cubicBezTo>
                <a:lnTo>
                  <a:pt x="7068" y="17407"/>
                </a:lnTo>
                <a:cubicBezTo>
                  <a:pt x="7387" y="17407"/>
                  <a:pt x="7639" y="17155"/>
                  <a:pt x="7639" y="16837"/>
                </a:cubicBezTo>
                <a:cubicBezTo>
                  <a:pt x="7639" y="16517"/>
                  <a:pt x="7387" y="16266"/>
                  <a:pt x="7068" y="16266"/>
                </a:cubicBezTo>
                <a:lnTo>
                  <a:pt x="6397" y="16266"/>
                </a:lnTo>
                <a:lnTo>
                  <a:pt x="5927" y="14134"/>
                </a:lnTo>
                <a:lnTo>
                  <a:pt x="5927" y="9082"/>
                </a:lnTo>
                <a:lnTo>
                  <a:pt x="11601" y="9082"/>
                </a:lnTo>
                <a:lnTo>
                  <a:pt x="11601" y="14134"/>
                </a:lnTo>
                <a:lnTo>
                  <a:pt x="11147" y="16266"/>
                </a:lnTo>
                <a:lnTo>
                  <a:pt x="10475" y="16266"/>
                </a:lnTo>
                <a:cubicBezTo>
                  <a:pt x="10157" y="16266"/>
                  <a:pt x="9904" y="16517"/>
                  <a:pt x="9904" y="16837"/>
                </a:cubicBezTo>
                <a:cubicBezTo>
                  <a:pt x="9904" y="17155"/>
                  <a:pt x="10157" y="17407"/>
                  <a:pt x="10475" y="17407"/>
                </a:cubicBezTo>
                <a:lnTo>
                  <a:pt x="16149" y="17407"/>
                </a:lnTo>
                <a:cubicBezTo>
                  <a:pt x="16451" y="17407"/>
                  <a:pt x="16703" y="17155"/>
                  <a:pt x="16703" y="16837"/>
                </a:cubicBezTo>
                <a:cubicBezTo>
                  <a:pt x="16703" y="16517"/>
                  <a:pt x="16451" y="16266"/>
                  <a:pt x="16149" y="16266"/>
                </a:cubicBezTo>
                <a:lnTo>
                  <a:pt x="15461" y="16266"/>
                </a:lnTo>
                <a:lnTo>
                  <a:pt x="15007" y="14134"/>
                </a:lnTo>
                <a:lnTo>
                  <a:pt x="15007" y="9082"/>
                </a:lnTo>
                <a:lnTo>
                  <a:pt x="16703" y="9082"/>
                </a:lnTo>
                <a:cubicBezTo>
                  <a:pt x="17022" y="9082"/>
                  <a:pt x="17274" y="8829"/>
                  <a:pt x="17274" y="8511"/>
                </a:cubicBezTo>
                <a:lnTo>
                  <a:pt x="17274" y="6244"/>
                </a:lnTo>
                <a:cubicBezTo>
                  <a:pt x="17274" y="5926"/>
                  <a:pt x="17022" y="5674"/>
                  <a:pt x="16703" y="5674"/>
                </a:cubicBezTo>
                <a:lnTo>
                  <a:pt x="15007" y="5674"/>
                </a:lnTo>
                <a:lnTo>
                  <a:pt x="15007" y="3375"/>
                </a:lnTo>
                <a:cubicBezTo>
                  <a:pt x="16115" y="3207"/>
                  <a:pt x="17039" y="2384"/>
                  <a:pt x="17308" y="1260"/>
                </a:cubicBezTo>
                <a:lnTo>
                  <a:pt x="17458" y="705"/>
                </a:lnTo>
                <a:cubicBezTo>
                  <a:pt x="17543" y="353"/>
                  <a:pt x="17274" y="0"/>
                  <a:pt x="16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2B7D68F-1CEB-4444-A7A4-82263002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6" y="1254507"/>
            <a:ext cx="7062439" cy="3405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</a:t>
            </a:r>
            <a:r>
              <a:rPr lang="en" dirty="0"/>
              <a:t>iao diện chi tiết </a:t>
            </a:r>
            <a:br>
              <a:rPr lang="en" dirty="0"/>
            </a:br>
            <a:endParaRPr dirty="0"/>
          </a:p>
        </p:txBody>
      </p:sp>
      <p:sp>
        <p:nvSpPr>
          <p:cNvPr id="270" name="Google Shape;270;p41"/>
          <p:cNvSpPr txBox="1">
            <a:spLocks noGrp="1"/>
          </p:cNvSpPr>
          <p:nvPr>
            <p:ph type="subTitle" idx="3"/>
          </p:nvPr>
        </p:nvSpPr>
        <p:spPr>
          <a:xfrm>
            <a:off x="49982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1"/>
          </p:nvPr>
        </p:nvSpPr>
        <p:spPr>
          <a:xfrm>
            <a:off x="1638400" y="3372475"/>
            <a:ext cx="2507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16384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ubTitle" idx="4"/>
          </p:nvPr>
        </p:nvSpPr>
        <p:spPr>
          <a:xfrm>
            <a:off x="4998200" y="2858500"/>
            <a:ext cx="25074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cxnSp>
        <p:nvCxnSpPr>
          <p:cNvPr id="274" name="Google Shape;274;p41"/>
          <p:cNvCxnSpPr/>
          <p:nvPr/>
        </p:nvCxnSpPr>
        <p:spPr>
          <a:xfrm>
            <a:off x="1703500" y="3367650"/>
            <a:ext cx="2377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275" name="Google Shape;275;p41"/>
          <p:cNvCxnSpPr/>
          <p:nvPr/>
        </p:nvCxnSpPr>
        <p:spPr>
          <a:xfrm>
            <a:off x="5063300" y="3367650"/>
            <a:ext cx="2377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76" name="Google Shape;276;p41"/>
          <p:cNvSpPr/>
          <p:nvPr/>
        </p:nvSpPr>
        <p:spPr>
          <a:xfrm>
            <a:off x="23641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57239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41"/>
          <p:cNvGrpSpPr/>
          <p:nvPr/>
        </p:nvGrpSpPr>
        <p:grpSpPr>
          <a:xfrm>
            <a:off x="2674713" y="1923950"/>
            <a:ext cx="434775" cy="435200"/>
            <a:chOff x="1744625" y="1072175"/>
            <a:chExt cx="434775" cy="435200"/>
          </a:xfrm>
        </p:grpSpPr>
        <p:sp>
          <p:nvSpPr>
            <p:cNvPr id="279" name="Google Shape;279;p41"/>
            <p:cNvSpPr/>
            <p:nvPr/>
          </p:nvSpPr>
          <p:spPr>
            <a:xfrm>
              <a:off x="1744625" y="1072175"/>
              <a:ext cx="368900" cy="435200"/>
            </a:xfrm>
            <a:custGeom>
              <a:avLst/>
              <a:gdLst/>
              <a:ahLst/>
              <a:cxnLst/>
              <a:rect l="l" t="t" r="r" b="b"/>
              <a:pathLst>
                <a:path w="14756" h="17408" extrusionOk="0">
                  <a:moveTo>
                    <a:pt x="9132" y="2652"/>
                  </a:moveTo>
                  <a:cubicBezTo>
                    <a:pt x="9217" y="3072"/>
                    <a:pt x="9401" y="3458"/>
                    <a:pt x="9653" y="3794"/>
                  </a:cubicBezTo>
                  <a:lnTo>
                    <a:pt x="5103" y="3794"/>
                  </a:lnTo>
                  <a:cubicBezTo>
                    <a:pt x="5356" y="3458"/>
                    <a:pt x="5524" y="3072"/>
                    <a:pt x="5607" y="2652"/>
                  </a:cubicBezTo>
                  <a:close/>
                  <a:moveTo>
                    <a:pt x="9082" y="4919"/>
                  </a:moveTo>
                  <a:lnTo>
                    <a:pt x="9082" y="6060"/>
                  </a:lnTo>
                  <a:lnTo>
                    <a:pt x="5674" y="6060"/>
                  </a:lnTo>
                  <a:lnTo>
                    <a:pt x="5674" y="4919"/>
                  </a:lnTo>
                  <a:close/>
                  <a:moveTo>
                    <a:pt x="10273" y="7184"/>
                  </a:moveTo>
                  <a:cubicBezTo>
                    <a:pt x="10358" y="7605"/>
                    <a:pt x="10526" y="7990"/>
                    <a:pt x="10777" y="8326"/>
                  </a:cubicBezTo>
                  <a:lnTo>
                    <a:pt x="3962" y="8326"/>
                  </a:lnTo>
                  <a:cubicBezTo>
                    <a:pt x="4214" y="7990"/>
                    <a:pt x="4398" y="7605"/>
                    <a:pt x="4483" y="7184"/>
                  </a:cubicBezTo>
                  <a:close/>
                  <a:moveTo>
                    <a:pt x="10206" y="9467"/>
                  </a:moveTo>
                  <a:lnTo>
                    <a:pt x="10206" y="10592"/>
                  </a:lnTo>
                  <a:lnTo>
                    <a:pt x="4533" y="10592"/>
                  </a:lnTo>
                  <a:lnTo>
                    <a:pt x="4533" y="9467"/>
                  </a:lnTo>
                  <a:close/>
                  <a:moveTo>
                    <a:pt x="11399" y="11734"/>
                  </a:moveTo>
                  <a:cubicBezTo>
                    <a:pt x="11482" y="12153"/>
                    <a:pt x="11667" y="12540"/>
                    <a:pt x="11918" y="12858"/>
                  </a:cubicBezTo>
                  <a:lnTo>
                    <a:pt x="2838" y="12858"/>
                  </a:lnTo>
                  <a:cubicBezTo>
                    <a:pt x="3089" y="12540"/>
                    <a:pt x="3257" y="12153"/>
                    <a:pt x="3342" y="11734"/>
                  </a:cubicBezTo>
                  <a:close/>
                  <a:moveTo>
                    <a:pt x="11348" y="13999"/>
                  </a:moveTo>
                  <a:lnTo>
                    <a:pt x="11348" y="16266"/>
                  </a:lnTo>
                  <a:lnTo>
                    <a:pt x="7941" y="16266"/>
                  </a:lnTo>
                  <a:lnTo>
                    <a:pt x="7941" y="15695"/>
                  </a:lnTo>
                  <a:cubicBezTo>
                    <a:pt x="7941" y="15393"/>
                    <a:pt x="7688" y="15141"/>
                    <a:pt x="7370" y="15141"/>
                  </a:cubicBezTo>
                  <a:cubicBezTo>
                    <a:pt x="7068" y="15141"/>
                    <a:pt x="6799" y="15393"/>
                    <a:pt x="6799" y="15695"/>
                  </a:cubicBezTo>
                  <a:lnTo>
                    <a:pt x="6799" y="16266"/>
                  </a:lnTo>
                  <a:lnTo>
                    <a:pt x="3409" y="16266"/>
                  </a:lnTo>
                  <a:lnTo>
                    <a:pt x="3409" y="13999"/>
                  </a:lnTo>
                  <a:close/>
                  <a:moveTo>
                    <a:pt x="7370" y="0"/>
                  </a:moveTo>
                  <a:cubicBezTo>
                    <a:pt x="7068" y="0"/>
                    <a:pt x="6799" y="252"/>
                    <a:pt x="6799" y="571"/>
                  </a:cubicBezTo>
                  <a:lnTo>
                    <a:pt x="6799" y="1511"/>
                  </a:lnTo>
                  <a:lnTo>
                    <a:pt x="5103" y="1511"/>
                  </a:lnTo>
                  <a:cubicBezTo>
                    <a:pt x="4785" y="1511"/>
                    <a:pt x="4533" y="1779"/>
                    <a:pt x="4533" y="2081"/>
                  </a:cubicBezTo>
                  <a:cubicBezTo>
                    <a:pt x="4533" y="3021"/>
                    <a:pt x="3778" y="3794"/>
                    <a:pt x="2838" y="3794"/>
                  </a:cubicBezTo>
                  <a:cubicBezTo>
                    <a:pt x="2518" y="3794"/>
                    <a:pt x="2267" y="4046"/>
                    <a:pt x="2267" y="4348"/>
                  </a:cubicBezTo>
                  <a:cubicBezTo>
                    <a:pt x="2267" y="4666"/>
                    <a:pt x="2518" y="4919"/>
                    <a:pt x="2838" y="4919"/>
                  </a:cubicBezTo>
                  <a:lnTo>
                    <a:pt x="4533" y="4919"/>
                  </a:lnTo>
                  <a:lnTo>
                    <a:pt x="4533" y="6060"/>
                  </a:lnTo>
                  <a:lnTo>
                    <a:pt x="3962" y="6060"/>
                  </a:lnTo>
                  <a:cubicBezTo>
                    <a:pt x="3660" y="6060"/>
                    <a:pt x="3409" y="6311"/>
                    <a:pt x="3409" y="6631"/>
                  </a:cubicBezTo>
                  <a:cubicBezTo>
                    <a:pt x="3409" y="7571"/>
                    <a:pt x="2637" y="8326"/>
                    <a:pt x="1697" y="8326"/>
                  </a:cubicBezTo>
                  <a:cubicBezTo>
                    <a:pt x="1394" y="8326"/>
                    <a:pt x="1142" y="8578"/>
                    <a:pt x="1142" y="8896"/>
                  </a:cubicBezTo>
                  <a:cubicBezTo>
                    <a:pt x="1142" y="9199"/>
                    <a:pt x="1394" y="9467"/>
                    <a:pt x="1697" y="9467"/>
                  </a:cubicBezTo>
                  <a:lnTo>
                    <a:pt x="3409" y="9467"/>
                  </a:lnTo>
                  <a:lnTo>
                    <a:pt x="3409" y="10592"/>
                  </a:lnTo>
                  <a:lnTo>
                    <a:pt x="2838" y="10592"/>
                  </a:lnTo>
                  <a:cubicBezTo>
                    <a:pt x="2518" y="10592"/>
                    <a:pt x="2267" y="10844"/>
                    <a:pt x="2267" y="11163"/>
                  </a:cubicBezTo>
                  <a:cubicBezTo>
                    <a:pt x="2267" y="12103"/>
                    <a:pt x="1511" y="12858"/>
                    <a:pt x="571" y="12858"/>
                  </a:cubicBezTo>
                  <a:cubicBezTo>
                    <a:pt x="253" y="12858"/>
                    <a:pt x="1" y="13110"/>
                    <a:pt x="1" y="13429"/>
                  </a:cubicBezTo>
                  <a:cubicBezTo>
                    <a:pt x="1" y="13748"/>
                    <a:pt x="253" y="13999"/>
                    <a:pt x="571" y="13999"/>
                  </a:cubicBezTo>
                  <a:lnTo>
                    <a:pt x="2267" y="13999"/>
                  </a:lnTo>
                  <a:lnTo>
                    <a:pt x="2267" y="16837"/>
                  </a:lnTo>
                  <a:cubicBezTo>
                    <a:pt x="2267" y="17155"/>
                    <a:pt x="2518" y="17407"/>
                    <a:pt x="2838" y="17407"/>
                  </a:cubicBezTo>
                  <a:lnTo>
                    <a:pt x="11918" y="17407"/>
                  </a:lnTo>
                  <a:cubicBezTo>
                    <a:pt x="12221" y="17407"/>
                    <a:pt x="12473" y="17155"/>
                    <a:pt x="12473" y="16837"/>
                  </a:cubicBezTo>
                  <a:lnTo>
                    <a:pt x="12473" y="13999"/>
                  </a:lnTo>
                  <a:lnTo>
                    <a:pt x="14185" y="13999"/>
                  </a:lnTo>
                  <a:cubicBezTo>
                    <a:pt x="14487" y="13999"/>
                    <a:pt x="14756" y="13748"/>
                    <a:pt x="14756" y="13429"/>
                  </a:cubicBezTo>
                  <a:cubicBezTo>
                    <a:pt x="14756" y="13110"/>
                    <a:pt x="14487" y="12858"/>
                    <a:pt x="14185" y="12858"/>
                  </a:cubicBezTo>
                  <a:cubicBezTo>
                    <a:pt x="13245" y="12858"/>
                    <a:pt x="12473" y="12103"/>
                    <a:pt x="12473" y="11163"/>
                  </a:cubicBezTo>
                  <a:cubicBezTo>
                    <a:pt x="12473" y="10844"/>
                    <a:pt x="12221" y="10592"/>
                    <a:pt x="11918" y="10592"/>
                  </a:cubicBezTo>
                  <a:lnTo>
                    <a:pt x="11348" y="10592"/>
                  </a:lnTo>
                  <a:lnTo>
                    <a:pt x="11348" y="9467"/>
                  </a:lnTo>
                  <a:lnTo>
                    <a:pt x="13044" y="9467"/>
                  </a:lnTo>
                  <a:cubicBezTo>
                    <a:pt x="13362" y="9467"/>
                    <a:pt x="13614" y="9199"/>
                    <a:pt x="13614" y="8896"/>
                  </a:cubicBezTo>
                  <a:cubicBezTo>
                    <a:pt x="13614" y="8578"/>
                    <a:pt x="13362" y="8326"/>
                    <a:pt x="13044" y="8326"/>
                  </a:cubicBezTo>
                  <a:cubicBezTo>
                    <a:pt x="12104" y="8326"/>
                    <a:pt x="11348" y="7571"/>
                    <a:pt x="11348" y="6631"/>
                  </a:cubicBezTo>
                  <a:cubicBezTo>
                    <a:pt x="11348" y="6311"/>
                    <a:pt x="11097" y="6060"/>
                    <a:pt x="10777" y="6060"/>
                  </a:cubicBezTo>
                  <a:lnTo>
                    <a:pt x="10206" y="6060"/>
                  </a:lnTo>
                  <a:lnTo>
                    <a:pt x="10206" y="4919"/>
                  </a:lnTo>
                  <a:lnTo>
                    <a:pt x="11918" y="4919"/>
                  </a:lnTo>
                  <a:cubicBezTo>
                    <a:pt x="12221" y="4919"/>
                    <a:pt x="12473" y="4666"/>
                    <a:pt x="12473" y="4348"/>
                  </a:cubicBezTo>
                  <a:cubicBezTo>
                    <a:pt x="12473" y="4046"/>
                    <a:pt x="12221" y="3794"/>
                    <a:pt x="11918" y="3794"/>
                  </a:cubicBezTo>
                  <a:cubicBezTo>
                    <a:pt x="10978" y="3794"/>
                    <a:pt x="10206" y="3021"/>
                    <a:pt x="10206" y="2081"/>
                  </a:cubicBezTo>
                  <a:cubicBezTo>
                    <a:pt x="10206" y="1779"/>
                    <a:pt x="9955" y="1511"/>
                    <a:pt x="9636" y="1511"/>
                  </a:cubicBezTo>
                  <a:lnTo>
                    <a:pt x="7941" y="1511"/>
                  </a:lnTo>
                  <a:lnTo>
                    <a:pt x="7941" y="571"/>
                  </a:lnTo>
                  <a:cubicBezTo>
                    <a:pt x="7941" y="252"/>
                    <a:pt x="7688" y="0"/>
                    <a:pt x="7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066075" y="1072175"/>
              <a:ext cx="113325" cy="113750"/>
            </a:xfrm>
            <a:custGeom>
              <a:avLst/>
              <a:gdLst/>
              <a:ahLst/>
              <a:cxnLst/>
              <a:rect l="l" t="t" r="r" b="b"/>
              <a:pathLst>
                <a:path w="4533" h="4550" extrusionOk="0">
                  <a:moveTo>
                    <a:pt x="2267" y="1141"/>
                  </a:moveTo>
                  <a:cubicBezTo>
                    <a:pt x="2888" y="1141"/>
                    <a:pt x="3409" y="1645"/>
                    <a:pt x="3409" y="2283"/>
                  </a:cubicBezTo>
                  <a:cubicBezTo>
                    <a:pt x="3409" y="2905"/>
                    <a:pt x="2888" y="3408"/>
                    <a:pt x="2267" y="3408"/>
                  </a:cubicBezTo>
                  <a:cubicBezTo>
                    <a:pt x="1645" y="3408"/>
                    <a:pt x="1142" y="2905"/>
                    <a:pt x="1142" y="2283"/>
                  </a:cubicBezTo>
                  <a:cubicBezTo>
                    <a:pt x="1142" y="1645"/>
                    <a:pt x="1645" y="1141"/>
                    <a:pt x="2267" y="1141"/>
                  </a:cubicBezTo>
                  <a:close/>
                  <a:moveTo>
                    <a:pt x="2267" y="0"/>
                  </a:moveTo>
                  <a:cubicBezTo>
                    <a:pt x="1025" y="0"/>
                    <a:pt x="0" y="1025"/>
                    <a:pt x="0" y="2283"/>
                  </a:cubicBezTo>
                  <a:cubicBezTo>
                    <a:pt x="0" y="3525"/>
                    <a:pt x="1025" y="4550"/>
                    <a:pt x="2267" y="4550"/>
                  </a:cubicBezTo>
                  <a:cubicBezTo>
                    <a:pt x="3525" y="4550"/>
                    <a:pt x="4533" y="3525"/>
                    <a:pt x="4533" y="2283"/>
                  </a:cubicBezTo>
                  <a:cubicBezTo>
                    <a:pt x="4533" y="1025"/>
                    <a:pt x="3525" y="0"/>
                    <a:pt x="2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6032613" y="1926363"/>
            <a:ext cx="438575" cy="435200"/>
          </a:xfrm>
          <a:custGeom>
            <a:avLst/>
            <a:gdLst/>
            <a:ahLst/>
            <a:cxnLst/>
            <a:rect l="l" t="t" r="r" b="b"/>
            <a:pathLst>
              <a:path w="17543" h="17408" extrusionOk="0">
                <a:moveTo>
                  <a:pt x="16166" y="1141"/>
                </a:moveTo>
                <a:cubicBezTo>
                  <a:pt x="15931" y="1813"/>
                  <a:pt x="15293" y="2283"/>
                  <a:pt x="14555" y="2283"/>
                </a:cubicBezTo>
                <a:lnTo>
                  <a:pt x="2973" y="2283"/>
                </a:lnTo>
                <a:cubicBezTo>
                  <a:pt x="2250" y="2283"/>
                  <a:pt x="1612" y="1813"/>
                  <a:pt x="1377" y="1141"/>
                </a:cubicBezTo>
                <a:close/>
                <a:moveTo>
                  <a:pt x="7068" y="3408"/>
                </a:moveTo>
                <a:lnTo>
                  <a:pt x="7068" y="5674"/>
                </a:lnTo>
                <a:lnTo>
                  <a:pt x="5927" y="5674"/>
                </a:lnTo>
                <a:lnTo>
                  <a:pt x="5927" y="3408"/>
                </a:lnTo>
                <a:close/>
                <a:moveTo>
                  <a:pt x="9334" y="3408"/>
                </a:moveTo>
                <a:lnTo>
                  <a:pt x="9334" y="5674"/>
                </a:lnTo>
                <a:lnTo>
                  <a:pt x="8210" y="5674"/>
                </a:lnTo>
                <a:lnTo>
                  <a:pt x="8210" y="3408"/>
                </a:lnTo>
                <a:close/>
                <a:moveTo>
                  <a:pt x="11601" y="3408"/>
                </a:moveTo>
                <a:lnTo>
                  <a:pt x="11601" y="5674"/>
                </a:lnTo>
                <a:lnTo>
                  <a:pt x="10475" y="5674"/>
                </a:lnTo>
                <a:lnTo>
                  <a:pt x="10475" y="3408"/>
                </a:lnTo>
                <a:close/>
                <a:moveTo>
                  <a:pt x="2536" y="6815"/>
                </a:moveTo>
                <a:lnTo>
                  <a:pt x="2536" y="7940"/>
                </a:lnTo>
                <a:lnTo>
                  <a:pt x="1395" y="7940"/>
                </a:lnTo>
                <a:lnTo>
                  <a:pt x="1395" y="6815"/>
                </a:lnTo>
                <a:close/>
                <a:moveTo>
                  <a:pt x="11601" y="6815"/>
                </a:moveTo>
                <a:lnTo>
                  <a:pt x="11601" y="7940"/>
                </a:lnTo>
                <a:lnTo>
                  <a:pt x="5927" y="7940"/>
                </a:lnTo>
                <a:lnTo>
                  <a:pt x="5927" y="6815"/>
                </a:lnTo>
                <a:close/>
                <a:moveTo>
                  <a:pt x="16149" y="6815"/>
                </a:moveTo>
                <a:lnTo>
                  <a:pt x="16149" y="7940"/>
                </a:lnTo>
                <a:lnTo>
                  <a:pt x="15007" y="7940"/>
                </a:lnTo>
                <a:lnTo>
                  <a:pt x="15007" y="6815"/>
                </a:lnTo>
                <a:close/>
                <a:moveTo>
                  <a:pt x="4802" y="3408"/>
                </a:moveTo>
                <a:lnTo>
                  <a:pt x="4802" y="13614"/>
                </a:lnTo>
                <a:lnTo>
                  <a:pt x="3660" y="13614"/>
                </a:lnTo>
                <a:lnTo>
                  <a:pt x="3660" y="3408"/>
                </a:lnTo>
                <a:close/>
                <a:moveTo>
                  <a:pt x="13883" y="3408"/>
                </a:moveTo>
                <a:lnTo>
                  <a:pt x="13883" y="13614"/>
                </a:lnTo>
                <a:lnTo>
                  <a:pt x="12742" y="13614"/>
                </a:lnTo>
                <a:lnTo>
                  <a:pt x="12742" y="3408"/>
                </a:lnTo>
                <a:close/>
                <a:moveTo>
                  <a:pt x="4902" y="14755"/>
                </a:moveTo>
                <a:lnTo>
                  <a:pt x="5238" y="16266"/>
                </a:lnTo>
                <a:lnTo>
                  <a:pt x="3224" y="16266"/>
                </a:lnTo>
                <a:lnTo>
                  <a:pt x="3559" y="14755"/>
                </a:lnTo>
                <a:close/>
                <a:moveTo>
                  <a:pt x="13984" y="14755"/>
                </a:moveTo>
                <a:lnTo>
                  <a:pt x="14302" y="16266"/>
                </a:lnTo>
                <a:lnTo>
                  <a:pt x="12306" y="16266"/>
                </a:lnTo>
                <a:lnTo>
                  <a:pt x="12624" y="14755"/>
                </a:lnTo>
                <a:close/>
                <a:moveTo>
                  <a:pt x="639" y="0"/>
                </a:moveTo>
                <a:cubicBezTo>
                  <a:pt x="269" y="0"/>
                  <a:pt x="1" y="353"/>
                  <a:pt x="85" y="705"/>
                </a:cubicBezTo>
                <a:lnTo>
                  <a:pt x="220" y="1260"/>
                </a:lnTo>
                <a:cubicBezTo>
                  <a:pt x="504" y="2384"/>
                  <a:pt x="1428" y="3207"/>
                  <a:pt x="2536" y="3375"/>
                </a:cubicBezTo>
                <a:lnTo>
                  <a:pt x="2536" y="5674"/>
                </a:lnTo>
                <a:lnTo>
                  <a:pt x="824" y="5674"/>
                </a:lnTo>
                <a:cubicBezTo>
                  <a:pt x="522" y="5674"/>
                  <a:pt x="253" y="5926"/>
                  <a:pt x="253" y="6244"/>
                </a:cubicBezTo>
                <a:lnTo>
                  <a:pt x="253" y="8511"/>
                </a:lnTo>
                <a:cubicBezTo>
                  <a:pt x="253" y="8829"/>
                  <a:pt x="522" y="9082"/>
                  <a:pt x="824" y="9082"/>
                </a:cubicBezTo>
                <a:lnTo>
                  <a:pt x="2536" y="9082"/>
                </a:lnTo>
                <a:lnTo>
                  <a:pt x="2536" y="14134"/>
                </a:lnTo>
                <a:lnTo>
                  <a:pt x="2066" y="16266"/>
                </a:lnTo>
                <a:lnTo>
                  <a:pt x="1395" y="16266"/>
                </a:lnTo>
                <a:cubicBezTo>
                  <a:pt x="1075" y="16266"/>
                  <a:pt x="824" y="16517"/>
                  <a:pt x="824" y="16837"/>
                </a:cubicBezTo>
                <a:cubicBezTo>
                  <a:pt x="824" y="17155"/>
                  <a:pt x="1075" y="17407"/>
                  <a:pt x="1395" y="17407"/>
                </a:cubicBezTo>
                <a:lnTo>
                  <a:pt x="7068" y="17407"/>
                </a:lnTo>
                <a:cubicBezTo>
                  <a:pt x="7387" y="17407"/>
                  <a:pt x="7639" y="17155"/>
                  <a:pt x="7639" y="16837"/>
                </a:cubicBezTo>
                <a:cubicBezTo>
                  <a:pt x="7639" y="16517"/>
                  <a:pt x="7387" y="16266"/>
                  <a:pt x="7068" y="16266"/>
                </a:cubicBezTo>
                <a:lnTo>
                  <a:pt x="6397" y="16266"/>
                </a:lnTo>
                <a:lnTo>
                  <a:pt x="5927" y="14134"/>
                </a:lnTo>
                <a:lnTo>
                  <a:pt x="5927" y="9082"/>
                </a:lnTo>
                <a:lnTo>
                  <a:pt x="11601" y="9082"/>
                </a:lnTo>
                <a:lnTo>
                  <a:pt x="11601" y="14134"/>
                </a:lnTo>
                <a:lnTo>
                  <a:pt x="11147" y="16266"/>
                </a:lnTo>
                <a:lnTo>
                  <a:pt x="10475" y="16266"/>
                </a:lnTo>
                <a:cubicBezTo>
                  <a:pt x="10157" y="16266"/>
                  <a:pt x="9904" y="16517"/>
                  <a:pt x="9904" y="16837"/>
                </a:cubicBezTo>
                <a:cubicBezTo>
                  <a:pt x="9904" y="17155"/>
                  <a:pt x="10157" y="17407"/>
                  <a:pt x="10475" y="17407"/>
                </a:cubicBezTo>
                <a:lnTo>
                  <a:pt x="16149" y="17407"/>
                </a:lnTo>
                <a:cubicBezTo>
                  <a:pt x="16451" y="17407"/>
                  <a:pt x="16703" y="17155"/>
                  <a:pt x="16703" y="16837"/>
                </a:cubicBezTo>
                <a:cubicBezTo>
                  <a:pt x="16703" y="16517"/>
                  <a:pt x="16451" y="16266"/>
                  <a:pt x="16149" y="16266"/>
                </a:cubicBezTo>
                <a:lnTo>
                  <a:pt x="15461" y="16266"/>
                </a:lnTo>
                <a:lnTo>
                  <a:pt x="15007" y="14134"/>
                </a:lnTo>
                <a:lnTo>
                  <a:pt x="15007" y="9082"/>
                </a:lnTo>
                <a:lnTo>
                  <a:pt x="16703" y="9082"/>
                </a:lnTo>
                <a:cubicBezTo>
                  <a:pt x="17022" y="9082"/>
                  <a:pt x="17274" y="8829"/>
                  <a:pt x="17274" y="8511"/>
                </a:cubicBezTo>
                <a:lnTo>
                  <a:pt x="17274" y="6244"/>
                </a:lnTo>
                <a:cubicBezTo>
                  <a:pt x="17274" y="5926"/>
                  <a:pt x="17022" y="5674"/>
                  <a:pt x="16703" y="5674"/>
                </a:cubicBezTo>
                <a:lnTo>
                  <a:pt x="15007" y="5674"/>
                </a:lnTo>
                <a:lnTo>
                  <a:pt x="15007" y="3375"/>
                </a:lnTo>
                <a:cubicBezTo>
                  <a:pt x="16115" y="3207"/>
                  <a:pt x="17039" y="2384"/>
                  <a:pt x="17308" y="1260"/>
                </a:cubicBezTo>
                <a:lnTo>
                  <a:pt x="17458" y="705"/>
                </a:lnTo>
                <a:cubicBezTo>
                  <a:pt x="17543" y="353"/>
                  <a:pt x="17274" y="0"/>
                  <a:pt x="16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9822DC3-73EB-4C45-977F-F2318BC3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72404"/>
            <a:ext cx="7704000" cy="33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720000" y="342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9269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9269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3"/>
          </p:nvPr>
        </p:nvSpPr>
        <p:spPr>
          <a:xfrm>
            <a:off x="34471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>
            <a:off x="34471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ubTitle" idx="5"/>
          </p:nvPr>
        </p:nvSpPr>
        <p:spPr>
          <a:xfrm>
            <a:off x="5967350" y="3372475"/>
            <a:ext cx="2249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cold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>
            <a:off x="5967350" y="2858500"/>
            <a:ext cx="2249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cxnSp>
        <p:nvCxnSpPr>
          <p:cNvPr id="293" name="Google Shape;293;p42"/>
          <p:cNvCxnSpPr/>
          <p:nvPr/>
        </p:nvCxnSpPr>
        <p:spPr>
          <a:xfrm>
            <a:off x="1076500" y="3367650"/>
            <a:ext cx="195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  <p:sp>
        <p:nvSpPr>
          <p:cNvPr id="294" name="Google Shape;294;p42"/>
          <p:cNvSpPr/>
          <p:nvPr/>
        </p:nvSpPr>
        <p:spPr>
          <a:xfrm>
            <a:off x="15238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3596700" y="3367650"/>
            <a:ext cx="195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  <p:sp>
        <p:nvSpPr>
          <p:cNvPr id="296" name="Google Shape;296;p42"/>
          <p:cNvSpPr/>
          <p:nvPr/>
        </p:nvSpPr>
        <p:spPr>
          <a:xfrm>
            <a:off x="40440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42"/>
          <p:cNvCxnSpPr/>
          <p:nvPr/>
        </p:nvCxnSpPr>
        <p:spPr>
          <a:xfrm>
            <a:off x="6116900" y="3367650"/>
            <a:ext cx="195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  <p:sp>
        <p:nvSpPr>
          <p:cNvPr id="298" name="Google Shape;298;p42"/>
          <p:cNvSpPr/>
          <p:nvPr/>
        </p:nvSpPr>
        <p:spPr>
          <a:xfrm>
            <a:off x="6564200" y="1615950"/>
            <a:ext cx="1056000" cy="10560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42"/>
          <p:cNvGrpSpPr/>
          <p:nvPr/>
        </p:nvGrpSpPr>
        <p:grpSpPr>
          <a:xfrm>
            <a:off x="6874813" y="1931175"/>
            <a:ext cx="434775" cy="425550"/>
            <a:chOff x="999350" y="2657575"/>
            <a:chExt cx="434775" cy="425550"/>
          </a:xfrm>
        </p:grpSpPr>
        <p:sp>
          <p:nvSpPr>
            <p:cNvPr id="300" name="Google Shape;300;p42"/>
            <p:cNvSpPr/>
            <p:nvPr/>
          </p:nvSpPr>
          <p:spPr>
            <a:xfrm>
              <a:off x="999350" y="2657575"/>
              <a:ext cx="434775" cy="255175"/>
            </a:xfrm>
            <a:custGeom>
              <a:avLst/>
              <a:gdLst/>
              <a:ahLst/>
              <a:cxnLst/>
              <a:rect l="l" t="t" r="r" b="b"/>
              <a:pathLst>
                <a:path w="17391" h="10207" extrusionOk="0">
                  <a:moveTo>
                    <a:pt x="8695" y="1142"/>
                  </a:moveTo>
                  <a:cubicBezTo>
                    <a:pt x="10743" y="1142"/>
                    <a:pt x="12775" y="1377"/>
                    <a:pt x="14252" y="1780"/>
                  </a:cubicBezTo>
                  <a:cubicBezTo>
                    <a:pt x="15913" y="2250"/>
                    <a:pt x="16249" y="2737"/>
                    <a:pt x="16249" y="2838"/>
                  </a:cubicBezTo>
                  <a:lnTo>
                    <a:pt x="16249" y="8511"/>
                  </a:lnTo>
                  <a:cubicBezTo>
                    <a:pt x="16249" y="8830"/>
                    <a:pt x="15997" y="9082"/>
                    <a:pt x="15695" y="9082"/>
                  </a:cubicBezTo>
                  <a:cubicBezTo>
                    <a:pt x="15376" y="9082"/>
                    <a:pt x="15125" y="8830"/>
                    <a:pt x="15125" y="8511"/>
                  </a:cubicBezTo>
                  <a:lnTo>
                    <a:pt x="15125" y="3525"/>
                  </a:lnTo>
                  <a:cubicBezTo>
                    <a:pt x="15125" y="3274"/>
                    <a:pt x="14957" y="3039"/>
                    <a:pt x="14722" y="2972"/>
                  </a:cubicBezTo>
                  <a:cubicBezTo>
                    <a:pt x="13194" y="2536"/>
                    <a:pt x="10944" y="2267"/>
                    <a:pt x="8695" y="2267"/>
                  </a:cubicBezTo>
                  <a:cubicBezTo>
                    <a:pt x="6430" y="2267"/>
                    <a:pt x="4180" y="2536"/>
                    <a:pt x="2670" y="2972"/>
                  </a:cubicBezTo>
                  <a:cubicBezTo>
                    <a:pt x="2435" y="3039"/>
                    <a:pt x="2267" y="3274"/>
                    <a:pt x="2267" y="3525"/>
                  </a:cubicBezTo>
                  <a:lnTo>
                    <a:pt x="2267" y="8511"/>
                  </a:lnTo>
                  <a:cubicBezTo>
                    <a:pt x="2267" y="8830"/>
                    <a:pt x="2014" y="9082"/>
                    <a:pt x="1696" y="9082"/>
                  </a:cubicBezTo>
                  <a:cubicBezTo>
                    <a:pt x="1376" y="9082"/>
                    <a:pt x="1125" y="8830"/>
                    <a:pt x="1125" y="8511"/>
                  </a:cubicBezTo>
                  <a:lnTo>
                    <a:pt x="1125" y="2838"/>
                  </a:lnTo>
                  <a:cubicBezTo>
                    <a:pt x="1125" y="2737"/>
                    <a:pt x="1477" y="2250"/>
                    <a:pt x="3140" y="1780"/>
                  </a:cubicBezTo>
                  <a:cubicBezTo>
                    <a:pt x="4617" y="1377"/>
                    <a:pt x="6647" y="1142"/>
                    <a:pt x="8695" y="1142"/>
                  </a:cubicBezTo>
                  <a:close/>
                  <a:moveTo>
                    <a:pt x="8695" y="0"/>
                  </a:moveTo>
                  <a:cubicBezTo>
                    <a:pt x="6513" y="0"/>
                    <a:pt x="4431" y="253"/>
                    <a:pt x="2837" y="689"/>
                  </a:cubicBezTo>
                  <a:cubicBezTo>
                    <a:pt x="957" y="1209"/>
                    <a:pt x="0" y="1931"/>
                    <a:pt x="0" y="2838"/>
                  </a:cubicBezTo>
                  <a:lnTo>
                    <a:pt x="0" y="8511"/>
                  </a:lnTo>
                  <a:cubicBezTo>
                    <a:pt x="0" y="9451"/>
                    <a:pt x="756" y="10206"/>
                    <a:pt x="1696" y="10206"/>
                  </a:cubicBezTo>
                  <a:cubicBezTo>
                    <a:pt x="2636" y="10206"/>
                    <a:pt x="3391" y="9451"/>
                    <a:pt x="3391" y="8511"/>
                  </a:cubicBezTo>
                  <a:lnTo>
                    <a:pt x="3391" y="3962"/>
                  </a:lnTo>
                  <a:cubicBezTo>
                    <a:pt x="3794" y="3861"/>
                    <a:pt x="4247" y="3760"/>
                    <a:pt x="4717" y="3693"/>
                  </a:cubicBezTo>
                  <a:lnTo>
                    <a:pt x="4717" y="9082"/>
                  </a:lnTo>
                  <a:cubicBezTo>
                    <a:pt x="4717" y="9400"/>
                    <a:pt x="4969" y="9653"/>
                    <a:pt x="5288" y="9653"/>
                  </a:cubicBezTo>
                  <a:cubicBezTo>
                    <a:pt x="5606" y="9653"/>
                    <a:pt x="5859" y="9400"/>
                    <a:pt x="5859" y="9082"/>
                  </a:cubicBezTo>
                  <a:lnTo>
                    <a:pt x="5859" y="3543"/>
                  </a:lnTo>
                  <a:cubicBezTo>
                    <a:pt x="6228" y="3509"/>
                    <a:pt x="6597" y="3476"/>
                    <a:pt x="6983" y="3458"/>
                  </a:cubicBezTo>
                  <a:lnTo>
                    <a:pt x="6983" y="9082"/>
                  </a:lnTo>
                  <a:cubicBezTo>
                    <a:pt x="6983" y="9400"/>
                    <a:pt x="7251" y="9653"/>
                    <a:pt x="7554" y="9653"/>
                  </a:cubicBezTo>
                  <a:cubicBezTo>
                    <a:pt x="7873" y="9653"/>
                    <a:pt x="8124" y="9400"/>
                    <a:pt x="8124" y="9082"/>
                  </a:cubicBezTo>
                  <a:lnTo>
                    <a:pt x="8124" y="3409"/>
                  </a:lnTo>
                  <a:lnTo>
                    <a:pt x="9266" y="3409"/>
                  </a:lnTo>
                  <a:lnTo>
                    <a:pt x="9266" y="9082"/>
                  </a:lnTo>
                  <a:cubicBezTo>
                    <a:pt x="9266" y="9400"/>
                    <a:pt x="9518" y="9653"/>
                    <a:pt x="9820" y="9653"/>
                  </a:cubicBezTo>
                  <a:cubicBezTo>
                    <a:pt x="10139" y="9653"/>
                    <a:pt x="10391" y="9400"/>
                    <a:pt x="10391" y="9082"/>
                  </a:cubicBezTo>
                  <a:lnTo>
                    <a:pt x="10391" y="3458"/>
                  </a:lnTo>
                  <a:cubicBezTo>
                    <a:pt x="10776" y="3476"/>
                    <a:pt x="11163" y="3509"/>
                    <a:pt x="11532" y="3543"/>
                  </a:cubicBezTo>
                  <a:lnTo>
                    <a:pt x="11532" y="9082"/>
                  </a:lnTo>
                  <a:cubicBezTo>
                    <a:pt x="11532" y="9400"/>
                    <a:pt x="11784" y="9653"/>
                    <a:pt x="12103" y="9653"/>
                  </a:cubicBezTo>
                  <a:cubicBezTo>
                    <a:pt x="12405" y="9653"/>
                    <a:pt x="12656" y="9400"/>
                    <a:pt x="12656" y="9082"/>
                  </a:cubicBezTo>
                  <a:lnTo>
                    <a:pt x="12656" y="3693"/>
                  </a:lnTo>
                  <a:cubicBezTo>
                    <a:pt x="13144" y="3760"/>
                    <a:pt x="13580" y="3861"/>
                    <a:pt x="13983" y="3962"/>
                  </a:cubicBezTo>
                  <a:lnTo>
                    <a:pt x="13983" y="8511"/>
                  </a:lnTo>
                  <a:cubicBezTo>
                    <a:pt x="13983" y="9451"/>
                    <a:pt x="14755" y="10206"/>
                    <a:pt x="15695" y="10206"/>
                  </a:cubicBezTo>
                  <a:cubicBezTo>
                    <a:pt x="16635" y="10206"/>
                    <a:pt x="17390" y="9451"/>
                    <a:pt x="17390" y="8511"/>
                  </a:cubicBezTo>
                  <a:lnTo>
                    <a:pt x="17390" y="2838"/>
                  </a:lnTo>
                  <a:cubicBezTo>
                    <a:pt x="17390" y="1931"/>
                    <a:pt x="16434" y="1209"/>
                    <a:pt x="14554" y="689"/>
                  </a:cubicBezTo>
                  <a:cubicBezTo>
                    <a:pt x="12959" y="253"/>
                    <a:pt x="10877" y="0"/>
                    <a:pt x="8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999350" y="2941250"/>
              <a:ext cx="434775" cy="141875"/>
            </a:xfrm>
            <a:custGeom>
              <a:avLst/>
              <a:gdLst/>
              <a:ahLst/>
              <a:cxnLst/>
              <a:rect l="l" t="t" r="r" b="b"/>
              <a:pathLst>
                <a:path w="17391" h="5675" extrusionOk="0">
                  <a:moveTo>
                    <a:pt x="11716" y="2267"/>
                  </a:moveTo>
                  <a:lnTo>
                    <a:pt x="11716" y="3409"/>
                  </a:lnTo>
                  <a:lnTo>
                    <a:pt x="5674" y="3409"/>
                  </a:lnTo>
                  <a:lnTo>
                    <a:pt x="5674" y="2267"/>
                  </a:lnTo>
                  <a:close/>
                  <a:moveTo>
                    <a:pt x="1860" y="1139"/>
                  </a:moveTo>
                  <a:cubicBezTo>
                    <a:pt x="1966" y="1139"/>
                    <a:pt x="2104" y="1145"/>
                    <a:pt x="2267" y="1175"/>
                  </a:cubicBezTo>
                  <a:lnTo>
                    <a:pt x="2267" y="2838"/>
                  </a:lnTo>
                  <a:cubicBezTo>
                    <a:pt x="2267" y="3156"/>
                    <a:pt x="2518" y="3409"/>
                    <a:pt x="2837" y="3409"/>
                  </a:cubicBezTo>
                  <a:cubicBezTo>
                    <a:pt x="3140" y="3409"/>
                    <a:pt x="3391" y="3156"/>
                    <a:pt x="3391" y="2838"/>
                  </a:cubicBezTo>
                  <a:lnTo>
                    <a:pt x="3391" y="1495"/>
                  </a:lnTo>
                  <a:cubicBezTo>
                    <a:pt x="3626" y="1596"/>
                    <a:pt x="4331" y="1965"/>
                    <a:pt x="4532" y="2048"/>
                  </a:cubicBezTo>
                  <a:lnTo>
                    <a:pt x="4532" y="3626"/>
                  </a:lnTo>
                  <a:cubicBezTo>
                    <a:pt x="3726" y="3962"/>
                    <a:pt x="3106" y="4533"/>
                    <a:pt x="1696" y="4533"/>
                  </a:cubicBezTo>
                  <a:cubicBezTo>
                    <a:pt x="1376" y="4533"/>
                    <a:pt x="1125" y="4282"/>
                    <a:pt x="1125" y="3979"/>
                  </a:cubicBezTo>
                  <a:lnTo>
                    <a:pt x="1125" y="1697"/>
                  </a:lnTo>
                  <a:cubicBezTo>
                    <a:pt x="1125" y="1394"/>
                    <a:pt x="1376" y="1142"/>
                    <a:pt x="1696" y="1142"/>
                  </a:cubicBezTo>
                  <a:cubicBezTo>
                    <a:pt x="1736" y="1142"/>
                    <a:pt x="1791" y="1139"/>
                    <a:pt x="1860" y="1139"/>
                  </a:cubicBezTo>
                  <a:close/>
                  <a:moveTo>
                    <a:pt x="15695" y="1142"/>
                  </a:moveTo>
                  <a:cubicBezTo>
                    <a:pt x="15997" y="1142"/>
                    <a:pt x="16249" y="1394"/>
                    <a:pt x="16249" y="1697"/>
                  </a:cubicBezTo>
                  <a:lnTo>
                    <a:pt x="16249" y="3979"/>
                  </a:lnTo>
                  <a:cubicBezTo>
                    <a:pt x="16249" y="4282"/>
                    <a:pt x="15997" y="4533"/>
                    <a:pt x="15695" y="4533"/>
                  </a:cubicBezTo>
                  <a:cubicBezTo>
                    <a:pt x="14285" y="4533"/>
                    <a:pt x="13630" y="3946"/>
                    <a:pt x="12858" y="3626"/>
                  </a:cubicBezTo>
                  <a:lnTo>
                    <a:pt x="12858" y="2048"/>
                  </a:lnTo>
                  <a:cubicBezTo>
                    <a:pt x="13059" y="1965"/>
                    <a:pt x="13748" y="1596"/>
                    <a:pt x="13983" y="1495"/>
                  </a:cubicBezTo>
                  <a:lnTo>
                    <a:pt x="13983" y="2838"/>
                  </a:lnTo>
                  <a:cubicBezTo>
                    <a:pt x="13983" y="3156"/>
                    <a:pt x="14234" y="3409"/>
                    <a:pt x="14554" y="3409"/>
                  </a:cubicBezTo>
                  <a:cubicBezTo>
                    <a:pt x="14872" y="3409"/>
                    <a:pt x="15125" y="3156"/>
                    <a:pt x="15125" y="2838"/>
                  </a:cubicBezTo>
                  <a:lnTo>
                    <a:pt x="15125" y="1175"/>
                  </a:lnTo>
                  <a:cubicBezTo>
                    <a:pt x="15342" y="1142"/>
                    <a:pt x="15494" y="1142"/>
                    <a:pt x="15695" y="1142"/>
                  </a:cubicBezTo>
                  <a:close/>
                  <a:moveTo>
                    <a:pt x="1696" y="0"/>
                  </a:moveTo>
                  <a:cubicBezTo>
                    <a:pt x="756" y="0"/>
                    <a:pt x="0" y="773"/>
                    <a:pt x="0" y="1697"/>
                  </a:cubicBezTo>
                  <a:lnTo>
                    <a:pt x="0" y="3979"/>
                  </a:lnTo>
                  <a:cubicBezTo>
                    <a:pt x="0" y="4852"/>
                    <a:pt x="671" y="5674"/>
                    <a:pt x="1763" y="5674"/>
                  </a:cubicBezTo>
                  <a:cubicBezTo>
                    <a:pt x="3140" y="5674"/>
                    <a:pt x="3945" y="5188"/>
                    <a:pt x="4868" y="4718"/>
                  </a:cubicBezTo>
                  <a:cubicBezTo>
                    <a:pt x="5103" y="4600"/>
                    <a:pt x="5371" y="4533"/>
                    <a:pt x="5640" y="4533"/>
                  </a:cubicBezTo>
                  <a:lnTo>
                    <a:pt x="11750" y="4533"/>
                  </a:lnTo>
                  <a:cubicBezTo>
                    <a:pt x="12019" y="4533"/>
                    <a:pt x="12271" y="4600"/>
                    <a:pt x="12506" y="4718"/>
                  </a:cubicBezTo>
                  <a:cubicBezTo>
                    <a:pt x="13563" y="5238"/>
                    <a:pt x="14268" y="5674"/>
                    <a:pt x="15695" y="5674"/>
                  </a:cubicBezTo>
                  <a:cubicBezTo>
                    <a:pt x="16635" y="5674"/>
                    <a:pt x="17390" y="4902"/>
                    <a:pt x="17390" y="3979"/>
                  </a:cubicBezTo>
                  <a:lnTo>
                    <a:pt x="17390" y="1697"/>
                  </a:lnTo>
                  <a:cubicBezTo>
                    <a:pt x="17390" y="824"/>
                    <a:pt x="16703" y="0"/>
                    <a:pt x="15628" y="0"/>
                  </a:cubicBezTo>
                  <a:cubicBezTo>
                    <a:pt x="14319" y="0"/>
                    <a:pt x="13513" y="454"/>
                    <a:pt x="12506" y="958"/>
                  </a:cubicBezTo>
                  <a:cubicBezTo>
                    <a:pt x="12271" y="1075"/>
                    <a:pt x="12019" y="1142"/>
                    <a:pt x="11750" y="1142"/>
                  </a:cubicBezTo>
                  <a:lnTo>
                    <a:pt x="5640" y="1142"/>
                  </a:lnTo>
                  <a:cubicBezTo>
                    <a:pt x="5371" y="1142"/>
                    <a:pt x="5103" y="1075"/>
                    <a:pt x="4868" y="958"/>
                  </a:cubicBezTo>
                  <a:cubicBezTo>
                    <a:pt x="3827" y="437"/>
                    <a:pt x="3122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2"/>
          <p:cNvGrpSpPr/>
          <p:nvPr/>
        </p:nvGrpSpPr>
        <p:grpSpPr>
          <a:xfrm>
            <a:off x="4352300" y="1933188"/>
            <a:ext cx="439400" cy="421525"/>
            <a:chOff x="999350" y="1869300"/>
            <a:chExt cx="439400" cy="421525"/>
          </a:xfrm>
        </p:grpSpPr>
        <p:sp>
          <p:nvSpPr>
            <p:cNvPr id="303" name="Google Shape;303;p42"/>
            <p:cNvSpPr/>
            <p:nvPr/>
          </p:nvSpPr>
          <p:spPr>
            <a:xfrm>
              <a:off x="999350" y="1919675"/>
              <a:ext cx="439400" cy="371150"/>
            </a:xfrm>
            <a:custGeom>
              <a:avLst/>
              <a:gdLst/>
              <a:ahLst/>
              <a:cxnLst/>
              <a:rect l="l" t="t" r="r" b="b"/>
              <a:pathLst>
                <a:path w="17576" h="14846" extrusionOk="0">
                  <a:moveTo>
                    <a:pt x="15642" y="1130"/>
                  </a:moveTo>
                  <a:cubicBezTo>
                    <a:pt x="15787" y="1130"/>
                    <a:pt x="15942" y="1194"/>
                    <a:pt x="16065" y="1316"/>
                  </a:cubicBezTo>
                  <a:cubicBezTo>
                    <a:pt x="16282" y="1535"/>
                    <a:pt x="16316" y="1871"/>
                    <a:pt x="16148" y="2039"/>
                  </a:cubicBezTo>
                  <a:lnTo>
                    <a:pt x="13932" y="4271"/>
                  </a:lnTo>
                  <a:lnTo>
                    <a:pt x="12321" y="4271"/>
                  </a:lnTo>
                  <a:lnTo>
                    <a:pt x="15342" y="1249"/>
                  </a:lnTo>
                  <a:cubicBezTo>
                    <a:pt x="15423" y="1169"/>
                    <a:pt x="15530" y="1130"/>
                    <a:pt x="15642" y="1130"/>
                  </a:cubicBezTo>
                  <a:close/>
                  <a:moveTo>
                    <a:pt x="13596" y="5396"/>
                  </a:moveTo>
                  <a:lnTo>
                    <a:pt x="13596" y="7477"/>
                  </a:lnTo>
                  <a:cubicBezTo>
                    <a:pt x="13596" y="9660"/>
                    <a:pt x="11817" y="11439"/>
                    <a:pt x="9635" y="11439"/>
                  </a:cubicBezTo>
                  <a:lnTo>
                    <a:pt x="5103" y="11439"/>
                  </a:lnTo>
                  <a:cubicBezTo>
                    <a:pt x="2905" y="11439"/>
                    <a:pt x="1125" y="9660"/>
                    <a:pt x="1125" y="7477"/>
                  </a:cubicBezTo>
                  <a:lnTo>
                    <a:pt x="1125" y="5396"/>
                  </a:lnTo>
                  <a:close/>
                  <a:moveTo>
                    <a:pt x="10206" y="12547"/>
                  </a:moveTo>
                  <a:lnTo>
                    <a:pt x="10206" y="13151"/>
                  </a:lnTo>
                  <a:cubicBezTo>
                    <a:pt x="10206" y="13453"/>
                    <a:pt x="9937" y="13704"/>
                    <a:pt x="9635" y="13704"/>
                  </a:cubicBezTo>
                  <a:lnTo>
                    <a:pt x="5103" y="13704"/>
                  </a:lnTo>
                  <a:cubicBezTo>
                    <a:pt x="4785" y="13704"/>
                    <a:pt x="4532" y="13453"/>
                    <a:pt x="4532" y="13151"/>
                  </a:cubicBezTo>
                  <a:lnTo>
                    <a:pt x="4532" y="12547"/>
                  </a:lnTo>
                  <a:cubicBezTo>
                    <a:pt x="4717" y="12563"/>
                    <a:pt x="4901" y="12580"/>
                    <a:pt x="5103" y="12580"/>
                  </a:cubicBezTo>
                  <a:lnTo>
                    <a:pt x="9635" y="12580"/>
                  </a:lnTo>
                  <a:cubicBezTo>
                    <a:pt x="9820" y="12580"/>
                    <a:pt x="10022" y="12563"/>
                    <a:pt x="10206" y="12547"/>
                  </a:cubicBezTo>
                  <a:close/>
                  <a:moveTo>
                    <a:pt x="15627" y="0"/>
                  </a:moveTo>
                  <a:cubicBezTo>
                    <a:pt x="15225" y="0"/>
                    <a:pt x="14833" y="148"/>
                    <a:pt x="14536" y="444"/>
                  </a:cubicBezTo>
                  <a:lnTo>
                    <a:pt x="10727" y="4271"/>
                  </a:lnTo>
                  <a:lnTo>
                    <a:pt x="555" y="4271"/>
                  </a:lnTo>
                  <a:cubicBezTo>
                    <a:pt x="252" y="4271"/>
                    <a:pt x="0" y="4523"/>
                    <a:pt x="0" y="4825"/>
                  </a:cubicBezTo>
                  <a:lnTo>
                    <a:pt x="0" y="7477"/>
                  </a:lnTo>
                  <a:cubicBezTo>
                    <a:pt x="0" y="9693"/>
                    <a:pt x="1410" y="11589"/>
                    <a:pt x="3391" y="12294"/>
                  </a:cubicBezTo>
                  <a:lnTo>
                    <a:pt x="3391" y="13151"/>
                  </a:lnTo>
                  <a:cubicBezTo>
                    <a:pt x="3391" y="14091"/>
                    <a:pt x="4163" y="14846"/>
                    <a:pt x="5103" y="14846"/>
                  </a:cubicBezTo>
                  <a:lnTo>
                    <a:pt x="9635" y="14846"/>
                  </a:lnTo>
                  <a:cubicBezTo>
                    <a:pt x="10575" y="14846"/>
                    <a:pt x="11331" y="14091"/>
                    <a:pt x="11331" y="13151"/>
                  </a:cubicBezTo>
                  <a:lnTo>
                    <a:pt x="11331" y="12294"/>
                  </a:lnTo>
                  <a:cubicBezTo>
                    <a:pt x="13312" y="11589"/>
                    <a:pt x="14738" y="9693"/>
                    <a:pt x="14738" y="7477"/>
                  </a:cubicBezTo>
                  <a:lnTo>
                    <a:pt x="14738" y="5060"/>
                  </a:lnTo>
                  <a:lnTo>
                    <a:pt x="16954" y="2845"/>
                  </a:lnTo>
                  <a:cubicBezTo>
                    <a:pt x="17575" y="2223"/>
                    <a:pt x="17524" y="1182"/>
                    <a:pt x="16870" y="528"/>
                  </a:cubicBezTo>
                  <a:cubicBezTo>
                    <a:pt x="16519" y="177"/>
                    <a:pt x="16067" y="0"/>
                    <a:pt x="15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1143300" y="1869300"/>
              <a:ext cx="69675" cy="130725"/>
            </a:xfrm>
            <a:custGeom>
              <a:avLst/>
              <a:gdLst/>
              <a:ahLst/>
              <a:cxnLst/>
              <a:rect l="l" t="t" r="r" b="b"/>
              <a:pathLst>
                <a:path w="2787" h="5229" extrusionOk="0">
                  <a:moveTo>
                    <a:pt x="1394" y="1"/>
                  </a:moveTo>
                  <a:cubicBezTo>
                    <a:pt x="1296" y="1"/>
                    <a:pt x="1198" y="25"/>
                    <a:pt x="1108" y="75"/>
                  </a:cubicBezTo>
                  <a:cubicBezTo>
                    <a:pt x="0" y="713"/>
                    <a:pt x="0" y="2459"/>
                    <a:pt x="1108" y="3096"/>
                  </a:cubicBezTo>
                  <a:cubicBezTo>
                    <a:pt x="1460" y="3315"/>
                    <a:pt x="1460" y="3969"/>
                    <a:pt x="1108" y="4171"/>
                  </a:cubicBezTo>
                  <a:cubicBezTo>
                    <a:pt x="839" y="4322"/>
                    <a:pt x="739" y="4674"/>
                    <a:pt x="907" y="4943"/>
                  </a:cubicBezTo>
                  <a:cubicBezTo>
                    <a:pt x="1007" y="5128"/>
                    <a:pt x="1191" y="5229"/>
                    <a:pt x="1393" y="5229"/>
                  </a:cubicBezTo>
                  <a:cubicBezTo>
                    <a:pt x="1493" y="5229"/>
                    <a:pt x="1594" y="5211"/>
                    <a:pt x="1679" y="5144"/>
                  </a:cubicBezTo>
                  <a:cubicBezTo>
                    <a:pt x="2787" y="4506"/>
                    <a:pt x="2787" y="2761"/>
                    <a:pt x="1679" y="2123"/>
                  </a:cubicBezTo>
                  <a:cubicBezTo>
                    <a:pt x="1326" y="1921"/>
                    <a:pt x="1326" y="1267"/>
                    <a:pt x="1679" y="1066"/>
                  </a:cubicBezTo>
                  <a:cubicBezTo>
                    <a:pt x="1947" y="898"/>
                    <a:pt x="2048" y="562"/>
                    <a:pt x="1880" y="276"/>
                  </a:cubicBezTo>
                  <a:cubicBezTo>
                    <a:pt x="1779" y="97"/>
                    <a:pt x="1589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1086625" y="1869300"/>
              <a:ext cx="69675" cy="130725"/>
            </a:xfrm>
            <a:custGeom>
              <a:avLst/>
              <a:gdLst/>
              <a:ahLst/>
              <a:cxnLst/>
              <a:rect l="l" t="t" r="r" b="b"/>
              <a:pathLst>
                <a:path w="2787" h="5229" extrusionOk="0">
                  <a:moveTo>
                    <a:pt x="1394" y="1"/>
                  </a:moveTo>
                  <a:cubicBezTo>
                    <a:pt x="1297" y="1"/>
                    <a:pt x="1198" y="25"/>
                    <a:pt x="1108" y="75"/>
                  </a:cubicBezTo>
                  <a:cubicBezTo>
                    <a:pt x="0" y="713"/>
                    <a:pt x="0" y="2459"/>
                    <a:pt x="1108" y="3096"/>
                  </a:cubicBezTo>
                  <a:cubicBezTo>
                    <a:pt x="1461" y="3315"/>
                    <a:pt x="1461" y="3969"/>
                    <a:pt x="1108" y="4171"/>
                  </a:cubicBezTo>
                  <a:cubicBezTo>
                    <a:pt x="840" y="4322"/>
                    <a:pt x="739" y="4674"/>
                    <a:pt x="907" y="4943"/>
                  </a:cubicBezTo>
                  <a:cubicBezTo>
                    <a:pt x="1008" y="5128"/>
                    <a:pt x="1193" y="5229"/>
                    <a:pt x="1394" y="5229"/>
                  </a:cubicBezTo>
                  <a:cubicBezTo>
                    <a:pt x="1495" y="5229"/>
                    <a:pt x="1596" y="5211"/>
                    <a:pt x="1679" y="5144"/>
                  </a:cubicBezTo>
                  <a:cubicBezTo>
                    <a:pt x="2787" y="4506"/>
                    <a:pt x="2787" y="2761"/>
                    <a:pt x="1679" y="2123"/>
                  </a:cubicBezTo>
                  <a:cubicBezTo>
                    <a:pt x="1327" y="1921"/>
                    <a:pt x="1327" y="1267"/>
                    <a:pt x="1679" y="1066"/>
                  </a:cubicBezTo>
                  <a:cubicBezTo>
                    <a:pt x="1948" y="898"/>
                    <a:pt x="2048" y="562"/>
                    <a:pt x="1880" y="276"/>
                  </a:cubicBezTo>
                  <a:cubicBezTo>
                    <a:pt x="1780" y="97"/>
                    <a:pt x="1590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1199925" y="1869300"/>
              <a:ext cx="69700" cy="130725"/>
            </a:xfrm>
            <a:custGeom>
              <a:avLst/>
              <a:gdLst/>
              <a:ahLst/>
              <a:cxnLst/>
              <a:rect l="l" t="t" r="r" b="b"/>
              <a:pathLst>
                <a:path w="2788" h="5229" extrusionOk="0">
                  <a:moveTo>
                    <a:pt x="1395" y="1"/>
                  </a:moveTo>
                  <a:cubicBezTo>
                    <a:pt x="1297" y="1"/>
                    <a:pt x="1198" y="25"/>
                    <a:pt x="1108" y="75"/>
                  </a:cubicBezTo>
                  <a:cubicBezTo>
                    <a:pt x="1" y="713"/>
                    <a:pt x="1" y="2459"/>
                    <a:pt x="1108" y="3096"/>
                  </a:cubicBezTo>
                  <a:cubicBezTo>
                    <a:pt x="1462" y="3315"/>
                    <a:pt x="1462" y="3969"/>
                    <a:pt x="1108" y="4171"/>
                  </a:cubicBezTo>
                  <a:cubicBezTo>
                    <a:pt x="840" y="4322"/>
                    <a:pt x="757" y="4674"/>
                    <a:pt x="907" y="4943"/>
                  </a:cubicBezTo>
                  <a:cubicBezTo>
                    <a:pt x="1008" y="5128"/>
                    <a:pt x="1209" y="5229"/>
                    <a:pt x="1394" y="5229"/>
                  </a:cubicBezTo>
                  <a:cubicBezTo>
                    <a:pt x="1495" y="5229"/>
                    <a:pt x="1596" y="5211"/>
                    <a:pt x="1679" y="5144"/>
                  </a:cubicBezTo>
                  <a:cubicBezTo>
                    <a:pt x="2787" y="4506"/>
                    <a:pt x="2787" y="2761"/>
                    <a:pt x="1679" y="2123"/>
                  </a:cubicBezTo>
                  <a:cubicBezTo>
                    <a:pt x="1327" y="1921"/>
                    <a:pt x="1327" y="1267"/>
                    <a:pt x="1679" y="1066"/>
                  </a:cubicBezTo>
                  <a:cubicBezTo>
                    <a:pt x="1948" y="898"/>
                    <a:pt x="2048" y="562"/>
                    <a:pt x="1881" y="276"/>
                  </a:cubicBezTo>
                  <a:cubicBezTo>
                    <a:pt x="1780" y="97"/>
                    <a:pt x="1590" y="1"/>
                    <a:pt x="1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1056000" y="2092325"/>
              <a:ext cx="84800" cy="85200"/>
            </a:xfrm>
            <a:custGeom>
              <a:avLst/>
              <a:gdLst/>
              <a:ahLst/>
              <a:cxnLst/>
              <a:rect l="l" t="t" r="r" b="b"/>
              <a:pathLst>
                <a:path w="3392" h="3408" extrusionOk="0">
                  <a:moveTo>
                    <a:pt x="571" y="1"/>
                  </a:moveTo>
                  <a:cubicBezTo>
                    <a:pt x="252" y="1"/>
                    <a:pt x="1" y="252"/>
                    <a:pt x="1" y="571"/>
                  </a:cubicBezTo>
                  <a:cubicBezTo>
                    <a:pt x="1" y="2132"/>
                    <a:pt x="1276" y="3408"/>
                    <a:pt x="2837" y="3408"/>
                  </a:cubicBezTo>
                  <a:cubicBezTo>
                    <a:pt x="3139" y="3408"/>
                    <a:pt x="3391" y="3156"/>
                    <a:pt x="3391" y="2837"/>
                  </a:cubicBezTo>
                  <a:cubicBezTo>
                    <a:pt x="3391" y="2519"/>
                    <a:pt x="3139" y="2266"/>
                    <a:pt x="2837" y="2266"/>
                  </a:cubicBezTo>
                  <a:cubicBezTo>
                    <a:pt x="1897" y="2266"/>
                    <a:pt x="1125" y="1511"/>
                    <a:pt x="1125" y="571"/>
                  </a:cubicBezTo>
                  <a:cubicBezTo>
                    <a:pt x="1125" y="252"/>
                    <a:pt x="87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42"/>
          <p:cNvGrpSpPr/>
          <p:nvPr/>
        </p:nvGrpSpPr>
        <p:grpSpPr>
          <a:xfrm>
            <a:off x="1834413" y="1926350"/>
            <a:ext cx="434775" cy="435200"/>
            <a:chOff x="999350" y="1072175"/>
            <a:chExt cx="434775" cy="435200"/>
          </a:xfrm>
        </p:grpSpPr>
        <p:sp>
          <p:nvSpPr>
            <p:cNvPr id="309" name="Google Shape;309;p42"/>
            <p:cNvSpPr/>
            <p:nvPr/>
          </p:nvSpPr>
          <p:spPr>
            <a:xfrm>
              <a:off x="999350" y="1072175"/>
              <a:ext cx="434775" cy="435200"/>
            </a:xfrm>
            <a:custGeom>
              <a:avLst/>
              <a:gdLst/>
              <a:ahLst/>
              <a:cxnLst/>
              <a:rect l="l" t="t" r="r" b="b"/>
              <a:pathLst>
                <a:path w="17391" h="17408" extrusionOk="0">
                  <a:moveTo>
                    <a:pt x="8695" y="1141"/>
                  </a:moveTo>
                  <a:cubicBezTo>
                    <a:pt x="12858" y="1141"/>
                    <a:pt x="16249" y="4532"/>
                    <a:pt x="16249" y="8712"/>
                  </a:cubicBezTo>
                  <a:cubicBezTo>
                    <a:pt x="16249" y="12875"/>
                    <a:pt x="12858" y="16266"/>
                    <a:pt x="8695" y="16266"/>
                  </a:cubicBezTo>
                  <a:cubicBezTo>
                    <a:pt x="4516" y="16266"/>
                    <a:pt x="1125" y="12875"/>
                    <a:pt x="1125" y="8712"/>
                  </a:cubicBezTo>
                  <a:cubicBezTo>
                    <a:pt x="1125" y="4532"/>
                    <a:pt x="4516" y="1141"/>
                    <a:pt x="8695" y="1141"/>
                  </a:cubicBezTo>
                  <a:close/>
                  <a:moveTo>
                    <a:pt x="8695" y="0"/>
                  </a:moveTo>
                  <a:cubicBezTo>
                    <a:pt x="3878" y="0"/>
                    <a:pt x="0" y="3894"/>
                    <a:pt x="0" y="8712"/>
                  </a:cubicBezTo>
                  <a:cubicBezTo>
                    <a:pt x="0" y="13513"/>
                    <a:pt x="3878" y="17407"/>
                    <a:pt x="8695" y="17407"/>
                  </a:cubicBezTo>
                  <a:cubicBezTo>
                    <a:pt x="13496" y="17407"/>
                    <a:pt x="17390" y="13513"/>
                    <a:pt x="17390" y="8712"/>
                  </a:cubicBezTo>
                  <a:cubicBezTo>
                    <a:pt x="17390" y="3894"/>
                    <a:pt x="13496" y="0"/>
                    <a:pt x="8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1059775" y="1129425"/>
              <a:ext cx="229575" cy="132125"/>
            </a:xfrm>
            <a:custGeom>
              <a:avLst/>
              <a:gdLst/>
              <a:ahLst/>
              <a:cxnLst/>
              <a:rect l="l" t="t" r="r" b="b"/>
              <a:pathLst>
                <a:path w="9183" h="5285" extrusionOk="0">
                  <a:moveTo>
                    <a:pt x="5951" y="1131"/>
                  </a:moveTo>
                  <a:cubicBezTo>
                    <a:pt x="6614" y="1131"/>
                    <a:pt x="7154" y="1322"/>
                    <a:pt x="7453" y="1671"/>
                  </a:cubicBezTo>
                  <a:cubicBezTo>
                    <a:pt x="7940" y="2276"/>
                    <a:pt x="7907" y="3149"/>
                    <a:pt x="7352" y="3703"/>
                  </a:cubicBezTo>
                  <a:cubicBezTo>
                    <a:pt x="7038" y="4018"/>
                    <a:pt x="6645" y="4142"/>
                    <a:pt x="6279" y="4142"/>
                  </a:cubicBezTo>
                  <a:cubicBezTo>
                    <a:pt x="6060" y="4142"/>
                    <a:pt x="5850" y="4097"/>
                    <a:pt x="5674" y="4021"/>
                  </a:cubicBezTo>
                  <a:cubicBezTo>
                    <a:pt x="5221" y="3820"/>
                    <a:pt x="4348" y="2327"/>
                    <a:pt x="3055" y="2159"/>
                  </a:cubicBezTo>
                  <a:cubicBezTo>
                    <a:pt x="3760" y="1638"/>
                    <a:pt x="4550" y="1320"/>
                    <a:pt x="5221" y="1201"/>
                  </a:cubicBezTo>
                  <a:cubicBezTo>
                    <a:pt x="5476" y="1154"/>
                    <a:pt x="5721" y="1131"/>
                    <a:pt x="5951" y="1131"/>
                  </a:cubicBezTo>
                  <a:close/>
                  <a:moveTo>
                    <a:pt x="5971" y="0"/>
                  </a:moveTo>
                  <a:cubicBezTo>
                    <a:pt x="5667" y="0"/>
                    <a:pt x="5348" y="31"/>
                    <a:pt x="5020" y="94"/>
                  </a:cubicBezTo>
                  <a:cubicBezTo>
                    <a:pt x="3324" y="396"/>
                    <a:pt x="1041" y="1671"/>
                    <a:pt x="168" y="4223"/>
                  </a:cubicBezTo>
                  <a:cubicBezTo>
                    <a:pt x="0" y="4677"/>
                    <a:pt x="320" y="5029"/>
                    <a:pt x="672" y="5029"/>
                  </a:cubicBezTo>
                  <a:lnTo>
                    <a:pt x="689" y="5029"/>
                  </a:lnTo>
                  <a:cubicBezTo>
                    <a:pt x="924" y="5029"/>
                    <a:pt x="1142" y="4878"/>
                    <a:pt x="1226" y="4643"/>
                  </a:cubicBezTo>
                  <a:cubicBezTo>
                    <a:pt x="1461" y="4021"/>
                    <a:pt x="2182" y="3267"/>
                    <a:pt x="2787" y="3267"/>
                  </a:cubicBezTo>
                  <a:cubicBezTo>
                    <a:pt x="3659" y="3283"/>
                    <a:pt x="4415" y="4710"/>
                    <a:pt x="5204" y="5062"/>
                  </a:cubicBezTo>
                  <a:cubicBezTo>
                    <a:pt x="5549" y="5212"/>
                    <a:pt x="5914" y="5284"/>
                    <a:pt x="6275" y="5284"/>
                  </a:cubicBezTo>
                  <a:cubicBezTo>
                    <a:pt x="6969" y="5284"/>
                    <a:pt x="7650" y="5016"/>
                    <a:pt x="8158" y="4509"/>
                  </a:cubicBezTo>
                  <a:cubicBezTo>
                    <a:pt x="9132" y="3535"/>
                    <a:pt x="9183" y="1991"/>
                    <a:pt x="8326" y="950"/>
                  </a:cubicBezTo>
                  <a:cubicBezTo>
                    <a:pt x="7811" y="332"/>
                    <a:pt x="6970" y="0"/>
                    <a:pt x="5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1063550" y="1270800"/>
              <a:ext cx="197675" cy="181575"/>
            </a:xfrm>
            <a:custGeom>
              <a:avLst/>
              <a:gdLst/>
              <a:ahLst/>
              <a:cxnLst/>
              <a:rect l="l" t="t" r="r" b="b"/>
              <a:pathLst>
                <a:path w="7907" h="7263" extrusionOk="0">
                  <a:moveTo>
                    <a:pt x="2847" y="1135"/>
                  </a:moveTo>
                  <a:cubicBezTo>
                    <a:pt x="2977" y="1135"/>
                    <a:pt x="3109" y="1151"/>
                    <a:pt x="3240" y="1186"/>
                  </a:cubicBezTo>
                  <a:cubicBezTo>
                    <a:pt x="3929" y="1372"/>
                    <a:pt x="4298" y="1976"/>
                    <a:pt x="4348" y="2480"/>
                  </a:cubicBezTo>
                  <a:cubicBezTo>
                    <a:pt x="4415" y="2983"/>
                    <a:pt x="3559" y="4460"/>
                    <a:pt x="4046" y="5685"/>
                  </a:cubicBezTo>
                  <a:cubicBezTo>
                    <a:pt x="3240" y="5316"/>
                    <a:pt x="2586" y="4796"/>
                    <a:pt x="2132" y="4275"/>
                  </a:cubicBezTo>
                  <a:cubicBezTo>
                    <a:pt x="1494" y="3520"/>
                    <a:pt x="1226" y="2697"/>
                    <a:pt x="1427" y="2110"/>
                  </a:cubicBezTo>
                  <a:cubicBezTo>
                    <a:pt x="1663" y="1513"/>
                    <a:pt x="2231" y="1135"/>
                    <a:pt x="2847" y="1135"/>
                  </a:cubicBezTo>
                  <a:close/>
                  <a:moveTo>
                    <a:pt x="2841" y="1"/>
                  </a:moveTo>
                  <a:cubicBezTo>
                    <a:pt x="1751" y="1"/>
                    <a:pt x="758" y="685"/>
                    <a:pt x="370" y="1724"/>
                  </a:cubicBezTo>
                  <a:cubicBezTo>
                    <a:pt x="1" y="2697"/>
                    <a:pt x="337" y="3923"/>
                    <a:pt x="1277" y="5014"/>
                  </a:cubicBezTo>
                  <a:cubicBezTo>
                    <a:pt x="2217" y="6121"/>
                    <a:pt x="3978" y="7263"/>
                    <a:pt x="6127" y="7263"/>
                  </a:cubicBezTo>
                  <a:cubicBezTo>
                    <a:pt x="6496" y="7263"/>
                    <a:pt x="6883" y="7229"/>
                    <a:pt x="7286" y="7146"/>
                  </a:cubicBezTo>
                  <a:cubicBezTo>
                    <a:pt x="7756" y="7061"/>
                    <a:pt x="7906" y="6609"/>
                    <a:pt x="7722" y="6307"/>
                  </a:cubicBezTo>
                  <a:cubicBezTo>
                    <a:pt x="7622" y="6122"/>
                    <a:pt x="7439" y="6009"/>
                    <a:pt x="7232" y="6009"/>
                  </a:cubicBezTo>
                  <a:cubicBezTo>
                    <a:pt x="7195" y="6009"/>
                    <a:pt x="7157" y="6013"/>
                    <a:pt x="7118" y="6021"/>
                  </a:cubicBezTo>
                  <a:cubicBezTo>
                    <a:pt x="7020" y="6035"/>
                    <a:pt x="6915" y="6043"/>
                    <a:pt x="6807" y="6043"/>
                  </a:cubicBezTo>
                  <a:cubicBezTo>
                    <a:pt x="6168" y="6043"/>
                    <a:pt x="5395" y="5794"/>
                    <a:pt x="5137" y="5349"/>
                  </a:cubicBezTo>
                  <a:cubicBezTo>
                    <a:pt x="4717" y="4595"/>
                    <a:pt x="5574" y="3218"/>
                    <a:pt x="5489" y="2361"/>
                  </a:cubicBezTo>
                  <a:cubicBezTo>
                    <a:pt x="5372" y="1287"/>
                    <a:pt x="4583" y="365"/>
                    <a:pt x="3542" y="96"/>
                  </a:cubicBezTo>
                  <a:cubicBezTo>
                    <a:pt x="3307" y="31"/>
                    <a:pt x="3072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1227625" y="1178725"/>
              <a:ext cx="156975" cy="224600"/>
            </a:xfrm>
            <a:custGeom>
              <a:avLst/>
              <a:gdLst/>
              <a:ahLst/>
              <a:cxnLst/>
              <a:rect l="l" t="t" r="r" b="b"/>
              <a:pathLst>
                <a:path w="6279" h="8984" extrusionOk="0">
                  <a:moveTo>
                    <a:pt x="4868" y="3779"/>
                  </a:moveTo>
                  <a:cubicBezTo>
                    <a:pt x="4953" y="4652"/>
                    <a:pt x="4835" y="5491"/>
                    <a:pt x="4600" y="6129"/>
                  </a:cubicBezTo>
                  <a:cubicBezTo>
                    <a:pt x="4264" y="7085"/>
                    <a:pt x="3693" y="7723"/>
                    <a:pt x="3089" y="7824"/>
                  </a:cubicBezTo>
                  <a:cubicBezTo>
                    <a:pt x="3001" y="7839"/>
                    <a:pt x="2913" y="7847"/>
                    <a:pt x="2826" y="7847"/>
                  </a:cubicBezTo>
                  <a:cubicBezTo>
                    <a:pt x="2155" y="7847"/>
                    <a:pt x="1555" y="7402"/>
                    <a:pt x="1377" y="6733"/>
                  </a:cubicBezTo>
                  <a:cubicBezTo>
                    <a:pt x="1193" y="6028"/>
                    <a:pt x="1529" y="5424"/>
                    <a:pt x="1948" y="5122"/>
                  </a:cubicBezTo>
                  <a:cubicBezTo>
                    <a:pt x="2334" y="4820"/>
                    <a:pt x="4063" y="4820"/>
                    <a:pt x="4868" y="3779"/>
                  </a:cubicBezTo>
                  <a:close/>
                  <a:moveTo>
                    <a:pt x="4052" y="1"/>
                  </a:moveTo>
                  <a:cubicBezTo>
                    <a:pt x="3852" y="1"/>
                    <a:pt x="3662" y="111"/>
                    <a:pt x="3559" y="288"/>
                  </a:cubicBezTo>
                  <a:cubicBezTo>
                    <a:pt x="3425" y="489"/>
                    <a:pt x="3458" y="758"/>
                    <a:pt x="3626" y="942"/>
                  </a:cubicBezTo>
                  <a:cubicBezTo>
                    <a:pt x="4029" y="1479"/>
                    <a:pt x="4331" y="2486"/>
                    <a:pt x="4029" y="3007"/>
                  </a:cubicBezTo>
                  <a:cubicBezTo>
                    <a:pt x="3576" y="3745"/>
                    <a:pt x="1965" y="3678"/>
                    <a:pt x="1276" y="4198"/>
                  </a:cubicBezTo>
                  <a:cubicBezTo>
                    <a:pt x="403" y="4836"/>
                    <a:pt x="0" y="5977"/>
                    <a:pt x="269" y="7018"/>
                  </a:cubicBezTo>
                  <a:cubicBezTo>
                    <a:pt x="599" y="8202"/>
                    <a:pt x="1677" y="8984"/>
                    <a:pt x="2848" y="8984"/>
                  </a:cubicBezTo>
                  <a:cubicBezTo>
                    <a:pt x="2989" y="8984"/>
                    <a:pt x="3132" y="8972"/>
                    <a:pt x="3274" y="8949"/>
                  </a:cubicBezTo>
                  <a:cubicBezTo>
                    <a:pt x="4298" y="8781"/>
                    <a:pt x="5188" y="7875"/>
                    <a:pt x="5674" y="6514"/>
                  </a:cubicBezTo>
                  <a:cubicBezTo>
                    <a:pt x="6245" y="4887"/>
                    <a:pt x="6278" y="2284"/>
                    <a:pt x="4516" y="237"/>
                  </a:cubicBezTo>
                  <a:cubicBezTo>
                    <a:pt x="4382" y="72"/>
                    <a:pt x="4214" y="1"/>
                    <a:pt x="4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3822383-CA7C-4F53-8DE7-510619B3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98" y="1174280"/>
            <a:ext cx="7805854" cy="3626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/>
          <p:nvPr/>
        </p:nvSpPr>
        <p:spPr>
          <a:xfrm>
            <a:off x="1964675" y="1303675"/>
            <a:ext cx="5214600" cy="2383800"/>
          </a:xfrm>
          <a:prstGeom prst="roundRect">
            <a:avLst>
              <a:gd name="adj" fmla="val 17250"/>
            </a:avLst>
          </a:prstGeom>
          <a:solidFill>
            <a:srgbClr val="18004A">
              <a:alpha val="73330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4800000" algn="bl" rotWithShape="0">
              <a:schemeClr val="dk2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xfrm>
            <a:off x="2067950" y="1627275"/>
            <a:ext cx="5008200" cy="17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1"/>
                </a:solidFill>
                <a:latin typeface="+mj-lt"/>
              </a:rPr>
              <a:t>Mời xem dự án chính thức</a:t>
            </a:r>
            <a:endParaRPr sz="5000" dirty="0">
              <a:solidFill>
                <a:schemeClr val="lt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Streets in Neon Lights by Slidesgo">
  <a:themeElements>
    <a:clrScheme name="Simple Light">
      <a:dk1>
        <a:srgbClr val="18004A"/>
      </a:dk1>
      <a:lt1>
        <a:srgbClr val="FFFFFF"/>
      </a:lt1>
      <a:dk2>
        <a:srgbClr val="0ADFFF"/>
      </a:dk2>
      <a:lt2>
        <a:srgbClr val="FF40FF"/>
      </a:lt2>
      <a:accent1>
        <a:srgbClr val="FFE93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Trình chiếu Trên màn hình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Unica One</vt:lpstr>
      <vt:lpstr>Krub</vt:lpstr>
      <vt:lpstr>Roboto Condensed Light</vt:lpstr>
      <vt:lpstr>Japanese Streets in Neon Lights by Slidesgo</vt:lpstr>
      <vt:lpstr>TASK MANAGER USING KANBAN</vt:lpstr>
      <vt:lpstr>Kiến thức áp dụng</vt:lpstr>
      <vt:lpstr>02</vt:lpstr>
      <vt:lpstr>02</vt:lpstr>
      <vt:lpstr>ERD</vt:lpstr>
      <vt:lpstr>Giao diện chi tiết  </vt:lpstr>
      <vt:lpstr>Giao diện chi tiết  </vt:lpstr>
      <vt:lpstr>Màn hình chính</vt:lpstr>
      <vt:lpstr>Mời xem dự án chính thức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USING KANBAN</dc:title>
  <dc:creator>Ngoc Huu</dc:creator>
  <cp:lastModifiedBy>Trần Hữu</cp:lastModifiedBy>
  <cp:revision>1</cp:revision>
  <dcterms:modified xsi:type="dcterms:W3CDTF">2022-01-25T07:28:35Z</dcterms:modified>
</cp:coreProperties>
</file>