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0" r:id="rId18"/>
  </p:sldIdLst>
  <p:sldSz cx="12192000" cy="6858000"/>
  <p:notesSz cx="6858000" cy="9144000"/>
  <p:defaultTextStyle>
    <a:defPPr rtl="0">
      <a:defRPr lang="vi-v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vi-VN" noProof="0" dirty="0" err="1"/>
            <a:t>Java</a:t>
          </a:r>
          <a:endParaRPr lang="vi-VN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vi-VN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vi-VN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vi-VN" noProof="0" dirty="0" err="1"/>
            <a:t>JavaFX</a:t>
          </a:r>
          <a:endParaRPr lang="vi-VN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vi-VN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vi-VN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vi-VN" noProof="0" dirty="0"/>
            <a:t>CSS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vi-VN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vi-VN" noProof="0" dirty="0"/>
        </a:p>
      </dgm:t>
    </dgm:pt>
    <dgm:pt modelId="{EDA3CDA0-ACBE-40A3-B187-81564CADE698}" type="pres">
      <dgm:prSet presAssocID="{7D9C16A6-8C48-4165-8DAF-8C957C12A8FA}" presName="linear" presStyleCnt="0">
        <dgm:presLayoutVars>
          <dgm:dir/>
          <dgm:animLvl val="lvl"/>
          <dgm:resizeHandles val="exact"/>
        </dgm:presLayoutVars>
      </dgm:prSet>
      <dgm:spPr/>
    </dgm:pt>
    <dgm:pt modelId="{AA56114B-CC7F-4552-97CD-61785E6F5980}" type="pres">
      <dgm:prSet presAssocID="{701D68F5-42F8-47BC-8FED-84C50F595DF0}" presName="parentLin" presStyleCnt="0"/>
      <dgm:spPr/>
    </dgm:pt>
    <dgm:pt modelId="{E56F66EC-05A9-4E21-9374-2BDB534E2DBD}" type="pres">
      <dgm:prSet presAssocID="{701D68F5-42F8-47BC-8FED-84C50F595DF0}" presName="parentLeftMargin" presStyleLbl="node1" presStyleIdx="0" presStyleCnt="3"/>
      <dgm:spPr/>
    </dgm:pt>
    <dgm:pt modelId="{DFA9B92E-F963-4591-90D5-2386D216F153}" type="pres">
      <dgm:prSet presAssocID="{701D68F5-42F8-47BC-8FED-84C50F595D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453EA5-478B-4B3E-BEF5-0FD5561D9DB7}" type="pres">
      <dgm:prSet presAssocID="{701D68F5-42F8-47BC-8FED-84C50F595DF0}" presName="negativeSpace" presStyleCnt="0"/>
      <dgm:spPr/>
    </dgm:pt>
    <dgm:pt modelId="{F43F0ADA-6306-4240-893F-5B1CC2524D4B}" type="pres">
      <dgm:prSet presAssocID="{701D68F5-42F8-47BC-8FED-84C50F595DF0}" presName="childText" presStyleLbl="conFgAcc1" presStyleIdx="0" presStyleCnt="3">
        <dgm:presLayoutVars>
          <dgm:bulletEnabled val="1"/>
        </dgm:presLayoutVars>
      </dgm:prSet>
      <dgm:spPr/>
    </dgm:pt>
    <dgm:pt modelId="{23E379ED-44EC-40B1-92A8-30B7475297D6}" type="pres">
      <dgm:prSet presAssocID="{0C95B389-AC0C-4055-9AA3-38815EFC8B0A}" presName="spaceBetweenRectangles" presStyleCnt="0"/>
      <dgm:spPr/>
    </dgm:pt>
    <dgm:pt modelId="{6F263C5A-F08A-4AC1-988C-C0A22AA6BB3C}" type="pres">
      <dgm:prSet presAssocID="{91A66877-AC1C-46D9-BF2C-6024B638DEA9}" presName="parentLin" presStyleCnt="0"/>
      <dgm:spPr/>
    </dgm:pt>
    <dgm:pt modelId="{AA778B34-6E03-4F7C-9406-623D3CEE3742}" type="pres">
      <dgm:prSet presAssocID="{91A66877-AC1C-46D9-BF2C-6024B638DEA9}" presName="parentLeftMargin" presStyleLbl="node1" presStyleIdx="0" presStyleCnt="3"/>
      <dgm:spPr/>
    </dgm:pt>
    <dgm:pt modelId="{FDEBB7CE-9E0C-4751-A2F7-B93C8610342D}" type="pres">
      <dgm:prSet presAssocID="{91A66877-AC1C-46D9-BF2C-6024B638DE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673C70-7CD6-4918-966D-AEF13C3D49BE}" type="pres">
      <dgm:prSet presAssocID="{91A66877-AC1C-46D9-BF2C-6024B638DEA9}" presName="negativeSpace" presStyleCnt="0"/>
      <dgm:spPr/>
    </dgm:pt>
    <dgm:pt modelId="{273D93E4-75B2-4F7C-A4E1-6A71B7149BDA}" type="pres">
      <dgm:prSet presAssocID="{91A66877-AC1C-46D9-BF2C-6024B638DEA9}" presName="childText" presStyleLbl="conFgAcc1" presStyleIdx="1" presStyleCnt="3">
        <dgm:presLayoutVars>
          <dgm:bulletEnabled val="1"/>
        </dgm:presLayoutVars>
      </dgm:prSet>
      <dgm:spPr/>
    </dgm:pt>
    <dgm:pt modelId="{8CAC8424-8901-4E09-AF52-14020E54E23C}" type="pres">
      <dgm:prSet presAssocID="{BFCE4A28-C381-46FF-935A-B11534EF7D87}" presName="spaceBetweenRectangles" presStyleCnt="0"/>
      <dgm:spPr/>
    </dgm:pt>
    <dgm:pt modelId="{F1CEFDBB-1439-4C72-A8F8-0E77013AF42D}" type="pres">
      <dgm:prSet presAssocID="{76CC3289-2662-43F0-A3C6-BA04A135F08C}" presName="parentLin" presStyleCnt="0"/>
      <dgm:spPr/>
    </dgm:pt>
    <dgm:pt modelId="{03C36CF5-AE66-4D88-B83B-D773B8E3086F}" type="pres">
      <dgm:prSet presAssocID="{76CC3289-2662-43F0-A3C6-BA04A135F08C}" presName="parentLeftMargin" presStyleLbl="node1" presStyleIdx="1" presStyleCnt="3"/>
      <dgm:spPr/>
    </dgm:pt>
    <dgm:pt modelId="{70B1F81C-8A7D-4021-9AC8-A07274B74F2D}" type="pres">
      <dgm:prSet presAssocID="{76CC3289-2662-43F0-A3C6-BA04A135F08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465B5C7-0324-4423-A979-FCE1A9EDAFA4}" type="pres">
      <dgm:prSet presAssocID="{76CC3289-2662-43F0-A3C6-BA04A135F08C}" presName="negativeSpace" presStyleCnt="0"/>
      <dgm:spPr/>
    </dgm:pt>
    <dgm:pt modelId="{657914C4-4772-4282-9416-6D0E5A8EE6E6}" type="pres">
      <dgm:prSet presAssocID="{76CC3289-2662-43F0-A3C6-BA04A135F08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6DA6D1E-B25F-4627-BD8A-6E791F41A6BF}" type="presOf" srcId="{701D68F5-42F8-47BC-8FED-84C50F595DF0}" destId="{E56F66EC-05A9-4E21-9374-2BDB534E2DBD}" srcOrd="0" destOrd="0" presId="urn:microsoft.com/office/officeart/2005/8/layout/list1"/>
    <dgm:cxn modelId="{16BE5D24-48A3-45CB-B4AA-E3616E184855}" type="presOf" srcId="{701D68F5-42F8-47BC-8FED-84C50F595DF0}" destId="{DFA9B92E-F963-4591-90D5-2386D216F153}" srcOrd="1" destOrd="0" presId="urn:microsoft.com/office/officeart/2005/8/layout/list1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C85C1547-A27A-42AD-B16E-E5EED75B5D9B}" type="presOf" srcId="{76CC3289-2662-43F0-A3C6-BA04A135F08C}" destId="{03C36CF5-AE66-4D88-B83B-D773B8E3086F}" srcOrd="0" destOrd="0" presId="urn:microsoft.com/office/officeart/2005/8/layout/list1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5D8A9170-89B4-4FB9-9F8A-0CA1450B535E}" type="presOf" srcId="{76CC3289-2662-43F0-A3C6-BA04A135F08C}" destId="{70B1F81C-8A7D-4021-9AC8-A07274B74F2D}" srcOrd="1" destOrd="0" presId="urn:microsoft.com/office/officeart/2005/8/layout/list1"/>
    <dgm:cxn modelId="{75F8B67A-9362-4DF0-9E37-69AF5D4856F4}" type="presOf" srcId="{7D9C16A6-8C48-4165-8DAF-8C957C12A8FA}" destId="{EDA3CDA0-ACBE-40A3-B187-81564CADE698}" srcOrd="0" destOrd="0" presId="urn:microsoft.com/office/officeart/2005/8/layout/list1"/>
    <dgm:cxn modelId="{94FD507F-9926-4A93-A128-D5B2AE734F4E}" type="presOf" srcId="{91A66877-AC1C-46D9-BF2C-6024B638DEA9}" destId="{AA778B34-6E03-4F7C-9406-623D3CEE3742}" srcOrd="0" destOrd="0" presId="urn:microsoft.com/office/officeart/2005/8/layout/list1"/>
    <dgm:cxn modelId="{4BA167DA-3519-4642-A89F-8CAB3D8B7124}" type="presOf" srcId="{91A66877-AC1C-46D9-BF2C-6024B638DEA9}" destId="{FDEBB7CE-9E0C-4751-A2F7-B93C8610342D}" srcOrd="1" destOrd="0" presId="urn:microsoft.com/office/officeart/2005/8/layout/list1"/>
    <dgm:cxn modelId="{498B28C2-E09E-436F-9873-18B5D6588A0B}" type="presParOf" srcId="{EDA3CDA0-ACBE-40A3-B187-81564CADE698}" destId="{AA56114B-CC7F-4552-97CD-61785E6F5980}" srcOrd="0" destOrd="0" presId="urn:microsoft.com/office/officeart/2005/8/layout/list1"/>
    <dgm:cxn modelId="{AC1CD02B-B7AB-4BFD-883F-4289FEC58088}" type="presParOf" srcId="{AA56114B-CC7F-4552-97CD-61785E6F5980}" destId="{E56F66EC-05A9-4E21-9374-2BDB534E2DBD}" srcOrd="0" destOrd="0" presId="urn:microsoft.com/office/officeart/2005/8/layout/list1"/>
    <dgm:cxn modelId="{8E3BDD4A-65F2-41E5-918A-3FDA08143BD0}" type="presParOf" srcId="{AA56114B-CC7F-4552-97CD-61785E6F5980}" destId="{DFA9B92E-F963-4591-90D5-2386D216F153}" srcOrd="1" destOrd="0" presId="urn:microsoft.com/office/officeart/2005/8/layout/list1"/>
    <dgm:cxn modelId="{BE32C976-D554-4518-B5CB-1E3F8B709BF1}" type="presParOf" srcId="{EDA3CDA0-ACBE-40A3-B187-81564CADE698}" destId="{BE453EA5-478B-4B3E-BEF5-0FD5561D9DB7}" srcOrd="1" destOrd="0" presId="urn:microsoft.com/office/officeart/2005/8/layout/list1"/>
    <dgm:cxn modelId="{A2CC8B2E-3370-4C13-A3B5-7DF04EFF19FC}" type="presParOf" srcId="{EDA3CDA0-ACBE-40A3-B187-81564CADE698}" destId="{F43F0ADA-6306-4240-893F-5B1CC2524D4B}" srcOrd="2" destOrd="0" presId="urn:microsoft.com/office/officeart/2005/8/layout/list1"/>
    <dgm:cxn modelId="{2C1CF3A2-4C45-42D0-B72D-3FD28D9B4839}" type="presParOf" srcId="{EDA3CDA0-ACBE-40A3-B187-81564CADE698}" destId="{23E379ED-44EC-40B1-92A8-30B7475297D6}" srcOrd="3" destOrd="0" presId="urn:microsoft.com/office/officeart/2005/8/layout/list1"/>
    <dgm:cxn modelId="{D0662097-0B3A-4927-AF8D-5C734259CDE6}" type="presParOf" srcId="{EDA3CDA0-ACBE-40A3-B187-81564CADE698}" destId="{6F263C5A-F08A-4AC1-988C-C0A22AA6BB3C}" srcOrd="4" destOrd="0" presId="urn:microsoft.com/office/officeart/2005/8/layout/list1"/>
    <dgm:cxn modelId="{B370D8BD-6FB4-4C8F-8C2E-5733601FA4CB}" type="presParOf" srcId="{6F263C5A-F08A-4AC1-988C-C0A22AA6BB3C}" destId="{AA778B34-6E03-4F7C-9406-623D3CEE3742}" srcOrd="0" destOrd="0" presId="urn:microsoft.com/office/officeart/2005/8/layout/list1"/>
    <dgm:cxn modelId="{8D777DFD-D0D0-43E1-A711-9B4EDEF1AF47}" type="presParOf" srcId="{6F263C5A-F08A-4AC1-988C-C0A22AA6BB3C}" destId="{FDEBB7CE-9E0C-4751-A2F7-B93C8610342D}" srcOrd="1" destOrd="0" presId="urn:microsoft.com/office/officeart/2005/8/layout/list1"/>
    <dgm:cxn modelId="{DBB9E519-C3AB-4D69-9312-EFC918CADC4C}" type="presParOf" srcId="{EDA3CDA0-ACBE-40A3-B187-81564CADE698}" destId="{81673C70-7CD6-4918-966D-AEF13C3D49BE}" srcOrd="5" destOrd="0" presId="urn:microsoft.com/office/officeart/2005/8/layout/list1"/>
    <dgm:cxn modelId="{EED31242-9072-44A6-B28D-167EE896AE79}" type="presParOf" srcId="{EDA3CDA0-ACBE-40A3-B187-81564CADE698}" destId="{273D93E4-75B2-4F7C-A4E1-6A71B7149BDA}" srcOrd="6" destOrd="0" presId="urn:microsoft.com/office/officeart/2005/8/layout/list1"/>
    <dgm:cxn modelId="{658E6F18-BCE0-409E-94D9-95D4F0A4AE6F}" type="presParOf" srcId="{EDA3CDA0-ACBE-40A3-B187-81564CADE698}" destId="{8CAC8424-8901-4E09-AF52-14020E54E23C}" srcOrd="7" destOrd="0" presId="urn:microsoft.com/office/officeart/2005/8/layout/list1"/>
    <dgm:cxn modelId="{AADB5718-3C95-46CD-A728-FFAD7032E92B}" type="presParOf" srcId="{EDA3CDA0-ACBE-40A3-B187-81564CADE698}" destId="{F1CEFDBB-1439-4C72-A8F8-0E77013AF42D}" srcOrd="8" destOrd="0" presId="urn:microsoft.com/office/officeart/2005/8/layout/list1"/>
    <dgm:cxn modelId="{240EEF17-1125-4E46-9841-08FC3E3EB320}" type="presParOf" srcId="{F1CEFDBB-1439-4C72-A8F8-0E77013AF42D}" destId="{03C36CF5-AE66-4D88-B83B-D773B8E3086F}" srcOrd="0" destOrd="0" presId="urn:microsoft.com/office/officeart/2005/8/layout/list1"/>
    <dgm:cxn modelId="{BAFACCE1-7003-4984-BCEB-9BF59F0C8BDD}" type="presParOf" srcId="{F1CEFDBB-1439-4C72-A8F8-0E77013AF42D}" destId="{70B1F81C-8A7D-4021-9AC8-A07274B74F2D}" srcOrd="1" destOrd="0" presId="urn:microsoft.com/office/officeart/2005/8/layout/list1"/>
    <dgm:cxn modelId="{E7AABBA7-3700-44DA-BCEE-9B5A21E1B3A0}" type="presParOf" srcId="{EDA3CDA0-ACBE-40A3-B187-81564CADE698}" destId="{0465B5C7-0324-4423-A979-FCE1A9EDAFA4}" srcOrd="9" destOrd="0" presId="urn:microsoft.com/office/officeart/2005/8/layout/list1"/>
    <dgm:cxn modelId="{86D0CFAE-8BD8-4227-9D9E-85B389AF24FC}" type="presParOf" srcId="{EDA3CDA0-ACBE-40A3-B187-81564CADE698}" destId="{657914C4-4772-4282-9416-6D0E5A8EE6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 err="1"/>
            <a:t>Vòng</a:t>
          </a:r>
          <a:r>
            <a:rPr lang="vi-VN" noProof="0" dirty="0"/>
            <a:t> </a:t>
          </a:r>
          <a:r>
            <a:rPr lang="vi-VN" noProof="0" dirty="0" err="1"/>
            <a:t>lặp</a:t>
          </a:r>
          <a:r>
            <a:rPr lang="vi-VN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0BEF68B8-1228-47BB-83B5-7B9CD1E3F84E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sz="2100" kern="1200" noProof="0" dirty="0" err="1"/>
            <a:t>Lớp</a:t>
          </a:r>
          <a:r>
            <a:rPr lang="vi-VN" sz="2100" kern="1200" noProof="0" dirty="0"/>
            <a:t> </a:t>
          </a:r>
          <a:r>
            <a:rPr lang="vi-VN" sz="2100" kern="1200" noProof="0" dirty="0" err="1"/>
            <a:t>và</a:t>
          </a:r>
          <a:r>
            <a:rPr lang="vi-VN" sz="2100" kern="1200" noProof="0" dirty="0"/>
            <a:t> </a:t>
          </a:r>
          <a:r>
            <a:rPr lang="vi-VN" sz="2100" kern="1200" noProof="0" dirty="0" err="1"/>
            <a:t>đối</a:t>
          </a:r>
          <a:r>
            <a:rPr lang="vi-VN" sz="2100" kern="1200" noProof="0" dirty="0"/>
            <a:t> </a:t>
          </a:r>
          <a:r>
            <a:rPr lang="vi-VN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tượng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sz="21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Access modifier, static method, static property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2960C575-6DC0-44F7-B39F-08A23A29AEF6}">
      <dgm:prSet phldrT="[Text]"/>
      <dgm:spPr/>
      <dgm:t>
        <a:bodyPr rtlCol="0"/>
        <a:lstStyle/>
        <a:p>
          <a:pPr rtl="0"/>
          <a:r>
            <a:rPr lang="vi-VN" noProof="0" dirty="0" err="1"/>
            <a:t>Interface</a:t>
          </a:r>
          <a:endParaRPr lang="vi-VN" noProof="0" dirty="0"/>
        </a:p>
      </dgm:t>
    </dgm:pt>
    <dgm:pt modelId="{87D9406B-B503-48F8-94F4-17F77AF51163}" type="parTrans" cxnId="{FAAB5AF1-99C4-4ACF-BD5C-FBBEB7D53BC2}">
      <dgm:prSet/>
      <dgm:spPr/>
      <dgm:t>
        <a:bodyPr/>
        <a:lstStyle/>
        <a:p>
          <a:endParaRPr lang="vi-VN"/>
        </a:p>
      </dgm:t>
    </dgm:pt>
    <dgm:pt modelId="{0B038FCC-AD3D-47F0-84A5-3AC012105B13}" type="sibTrans" cxnId="{FAAB5AF1-99C4-4ACF-BD5C-FBBEB7D53BC2}">
      <dgm:prSet/>
      <dgm:spPr/>
      <dgm:t>
        <a:bodyPr/>
        <a:lstStyle/>
        <a:p>
          <a:endParaRPr lang="vi-VN"/>
        </a:p>
      </dgm:t>
    </dgm:pt>
    <dgm:pt modelId="{CD90062C-2DDD-4354-A7E5-CFE48DF9ACE9}">
      <dgm:prSet phldrT="[Text]"/>
      <dgm:spPr/>
      <dgm:t>
        <a:bodyPr rtlCol="0"/>
        <a:lstStyle/>
        <a:p>
          <a:pPr rtl="0"/>
          <a:r>
            <a:rPr lang="vi-VN" noProof="0" dirty="0" err="1"/>
            <a:t>Mảng</a:t>
          </a:r>
          <a:r>
            <a:rPr lang="vi-VN" noProof="0" dirty="0"/>
            <a:t> </a:t>
          </a:r>
          <a:r>
            <a:rPr lang="vi-VN" noProof="0" dirty="0" err="1"/>
            <a:t>và</a:t>
          </a:r>
          <a:r>
            <a:rPr lang="vi-VN" noProof="0" dirty="0"/>
            <a:t> phương </a:t>
          </a:r>
          <a:r>
            <a:rPr lang="vi-VN" noProof="0" dirty="0" err="1"/>
            <a:t>thức</a:t>
          </a:r>
          <a:r>
            <a:rPr lang="vi-VN" noProof="0" dirty="0"/>
            <a:t>	</a:t>
          </a:r>
        </a:p>
      </dgm:t>
    </dgm:pt>
    <dgm:pt modelId="{DED89A33-E305-4437-9CFA-B528037D1F92}" type="parTrans" cxnId="{D82A0A6C-30C1-40CF-9603-361249A6A07E}">
      <dgm:prSet/>
      <dgm:spPr/>
      <dgm:t>
        <a:bodyPr/>
        <a:lstStyle/>
        <a:p>
          <a:endParaRPr lang="vi-VN"/>
        </a:p>
      </dgm:t>
    </dgm:pt>
    <dgm:pt modelId="{FD56CF64-4A56-403C-BF13-7C83F7A2A517}" type="sibTrans" cxnId="{D82A0A6C-30C1-40CF-9603-361249A6A07E}">
      <dgm:prSet/>
      <dgm:spPr/>
      <dgm:t>
        <a:bodyPr/>
        <a:lstStyle/>
        <a:p>
          <a:endParaRPr lang="vi-V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815A2B51-CA7C-441C-BB28-BDC69F20342A}" type="pres">
      <dgm:prSet presAssocID="{CD90062C-2DDD-4354-A7E5-CFE48DF9ACE9}" presName="text_2" presStyleLbl="node1" presStyleIdx="1" presStyleCnt="5">
        <dgm:presLayoutVars>
          <dgm:bulletEnabled val="1"/>
        </dgm:presLayoutVars>
      </dgm:prSet>
      <dgm:spPr/>
    </dgm:pt>
    <dgm:pt modelId="{979F29F4-D907-4488-AA13-9E56A495F2AE}" type="pres">
      <dgm:prSet presAssocID="{CD90062C-2DDD-4354-A7E5-CFE48DF9ACE9}" presName="accent_2" presStyleCnt="0"/>
      <dgm:spPr/>
    </dgm:pt>
    <dgm:pt modelId="{611D2047-4D22-4AF1-9259-800ECD032924}" type="pres">
      <dgm:prSet presAssocID="{CD90062C-2DDD-4354-A7E5-CFE48DF9ACE9}" presName="accentRepeatNode" presStyleLbl="solidFgAcc1" presStyleIdx="1" presStyleCnt="5"/>
      <dgm:spPr/>
    </dgm:pt>
    <dgm:pt modelId="{9FC30F12-4283-4DDF-A35C-D8C7605D5A9D}" type="pres">
      <dgm:prSet presAssocID="{0BEF68B8-1228-47BB-83B5-7B9CD1E3F84E}" presName="text_3" presStyleLbl="node1" presStyleIdx="2" presStyleCnt="5">
        <dgm:presLayoutVars>
          <dgm:bulletEnabled val="1"/>
        </dgm:presLayoutVars>
      </dgm:prSet>
      <dgm:spPr/>
    </dgm:pt>
    <dgm:pt modelId="{8FFFD543-9DF1-46A7-8B5D-90B73017783E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5"/>
      <dgm:spPr/>
    </dgm:pt>
    <dgm:pt modelId="{8852F038-1A27-4140-B077-5763E70E3C18}" type="pres">
      <dgm:prSet presAssocID="{5605D28D-2CE6-4513-8566-952984E21E14}" presName="text_4" presStyleLbl="node1" presStyleIdx="3" presStyleCnt="5" custLinFactNeighborX="409" custLinFactNeighborY="18112">
        <dgm:presLayoutVars>
          <dgm:bulletEnabled val="1"/>
        </dgm:presLayoutVars>
      </dgm:prSet>
      <dgm:spPr/>
    </dgm:pt>
    <dgm:pt modelId="{1475FF60-2834-4EAB-A4F4-8A78B20E06C2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14D980BF-00C8-4C63-B85D-F69AE018F3E5}" type="pres">
      <dgm:prSet presAssocID="{2960C575-6DC0-44F7-B39F-08A23A29AEF6}" presName="text_5" presStyleLbl="node1" presStyleIdx="4" presStyleCnt="5">
        <dgm:presLayoutVars>
          <dgm:bulletEnabled val="1"/>
        </dgm:presLayoutVars>
      </dgm:prSet>
      <dgm:spPr/>
    </dgm:pt>
    <dgm:pt modelId="{4D424129-6F21-4E75-9FD8-2EE2D1677B94}" type="pres">
      <dgm:prSet presAssocID="{2960C575-6DC0-44F7-B39F-08A23A29AEF6}" presName="accent_5" presStyleCnt="0"/>
      <dgm:spPr/>
    </dgm:pt>
    <dgm:pt modelId="{C65BA3C3-4C8F-407D-A169-E7CC46994279}" type="pres">
      <dgm:prSet presAssocID="{2960C575-6DC0-44F7-B39F-08A23A29AEF6}" presName="accentRepeatNode" presStyleLbl="solidFgAcc1" presStyleIdx="4" presStyleCnt="5"/>
      <dgm:spPr/>
    </dgm:pt>
  </dgm:ptLst>
  <dgm:cxnLst>
    <dgm:cxn modelId="{9431000B-A9D6-4785-A313-03DCA2C69015}" type="presOf" srcId="{5605D28D-2CE6-4513-8566-952984E21E14}" destId="{8852F038-1A27-4140-B077-5763E70E3C18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B8833113-EFD2-4D90-8791-8EB6FCF71F7C}" type="presOf" srcId="{0BEF68B8-1228-47BB-83B5-7B9CD1E3F84E}" destId="{9FC30F12-4283-4DDF-A35C-D8C7605D5A9D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D82A0A6C-30C1-40CF-9603-361249A6A07E}" srcId="{7E5AA53B-3EEE-4DE4-BB81-9044890C2946}" destId="{CD90062C-2DDD-4354-A7E5-CFE48DF9ACE9}" srcOrd="1" destOrd="0" parTransId="{DED89A33-E305-4437-9CFA-B528037D1F92}" sibTransId="{FD56CF64-4A56-403C-BF13-7C83F7A2A517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F8F07E73-D614-416E-93A9-D247502FC221}" type="presOf" srcId="{2960C575-6DC0-44F7-B39F-08A23A29AEF6}" destId="{14D980BF-00C8-4C63-B85D-F69AE018F3E5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CD0EE7B7-948B-49BB-BBCB-C6C04BD47B2F}" type="presOf" srcId="{CD90062C-2DDD-4354-A7E5-CFE48DF9ACE9}" destId="{815A2B51-CA7C-441C-BB28-BDC69F20342A}" srcOrd="0" destOrd="0" presId="urn:microsoft.com/office/officeart/2008/layout/VerticalCurvedList"/>
    <dgm:cxn modelId="{FAAB5AF1-99C4-4ACF-BD5C-FBBEB7D53BC2}" srcId="{7E5AA53B-3EEE-4DE4-BB81-9044890C2946}" destId="{2960C575-6DC0-44F7-B39F-08A23A29AEF6}" srcOrd="4" destOrd="0" parTransId="{87D9406B-B503-48F8-94F4-17F77AF51163}" sibTransId="{0B038FCC-AD3D-47F0-84A5-3AC012105B13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BD5690DD-B320-4707-93D5-E8C12E1C2166}" type="presParOf" srcId="{90561C55-3C6E-4D53-85E1-2C50BCDDA392}" destId="{815A2B51-CA7C-441C-BB28-BDC69F20342A}" srcOrd="3" destOrd="0" presId="urn:microsoft.com/office/officeart/2008/layout/VerticalCurvedList"/>
    <dgm:cxn modelId="{6916A579-3337-4369-821C-3D7F95DB83DE}" type="presParOf" srcId="{90561C55-3C6E-4D53-85E1-2C50BCDDA392}" destId="{979F29F4-D907-4488-AA13-9E56A495F2AE}" srcOrd="4" destOrd="0" presId="urn:microsoft.com/office/officeart/2008/layout/VerticalCurvedList"/>
    <dgm:cxn modelId="{8513D36A-4CE0-4707-8E5C-3559999BB68D}" type="presParOf" srcId="{979F29F4-D907-4488-AA13-9E56A495F2AE}" destId="{611D2047-4D22-4AF1-9259-800ECD032924}" srcOrd="0" destOrd="0" presId="urn:microsoft.com/office/officeart/2008/layout/VerticalCurvedList"/>
    <dgm:cxn modelId="{3F96419A-920A-4F0C-88B7-3C5B98215649}" type="presParOf" srcId="{90561C55-3C6E-4D53-85E1-2C50BCDDA392}" destId="{9FC30F12-4283-4DDF-A35C-D8C7605D5A9D}" srcOrd="5" destOrd="0" presId="urn:microsoft.com/office/officeart/2008/layout/VerticalCurvedList"/>
    <dgm:cxn modelId="{9DE0C481-4E7E-4ED4-B4C2-A2E95D6D4241}" type="presParOf" srcId="{90561C55-3C6E-4D53-85E1-2C50BCDDA392}" destId="{8FFFD543-9DF1-46A7-8B5D-90B73017783E}" srcOrd="6" destOrd="0" presId="urn:microsoft.com/office/officeart/2008/layout/VerticalCurvedList"/>
    <dgm:cxn modelId="{E92DC309-CC99-4473-8C4D-9B01C44CF65E}" type="presParOf" srcId="{8FFFD543-9DF1-46A7-8B5D-90B73017783E}" destId="{3F8116AC-FAC3-4E95-9865-93CCFEB191B9}" srcOrd="0" destOrd="0" presId="urn:microsoft.com/office/officeart/2008/layout/VerticalCurvedList"/>
    <dgm:cxn modelId="{34A991E3-5DCF-4BBA-B273-BC70474749D3}" type="presParOf" srcId="{90561C55-3C6E-4D53-85E1-2C50BCDDA392}" destId="{8852F038-1A27-4140-B077-5763E70E3C18}" srcOrd="7" destOrd="0" presId="urn:microsoft.com/office/officeart/2008/layout/VerticalCurvedList"/>
    <dgm:cxn modelId="{A26E972A-19D8-497C-B2AB-C380FE6C48A6}" type="presParOf" srcId="{90561C55-3C6E-4D53-85E1-2C50BCDDA392}" destId="{1475FF60-2834-4EAB-A4F4-8A78B20E06C2}" srcOrd="8" destOrd="0" presId="urn:microsoft.com/office/officeart/2008/layout/VerticalCurvedList"/>
    <dgm:cxn modelId="{8A1D83BC-B5AC-45EC-9529-1D90A0FE8873}" type="presParOf" srcId="{1475FF60-2834-4EAB-A4F4-8A78B20E06C2}" destId="{A965097E-32F1-4AB8-8C4E-2814A7596B2F}" srcOrd="0" destOrd="0" presId="urn:microsoft.com/office/officeart/2008/layout/VerticalCurvedList"/>
    <dgm:cxn modelId="{405F7C39-500B-40FD-A7FE-0CC109BF9E4F}" type="presParOf" srcId="{90561C55-3C6E-4D53-85E1-2C50BCDDA392}" destId="{14D980BF-00C8-4C63-B85D-F69AE018F3E5}" srcOrd="9" destOrd="0" presId="urn:microsoft.com/office/officeart/2008/layout/VerticalCurvedList"/>
    <dgm:cxn modelId="{9E0CFBAF-B4C3-4FA8-9638-D2900495DEC7}" type="presParOf" srcId="{90561C55-3C6E-4D53-85E1-2C50BCDDA392}" destId="{4D424129-6F21-4E75-9FD8-2EE2D1677B94}" srcOrd="10" destOrd="0" presId="urn:microsoft.com/office/officeart/2008/layout/VerticalCurvedList"/>
    <dgm:cxn modelId="{1C4A7DDA-FE55-4E1E-A37E-9A94C4A89159}" type="presParOf" srcId="{4D424129-6F21-4E75-9FD8-2EE2D1677B94}" destId="{C65BA3C3-4C8F-407D-A169-E7CC469942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 err="1"/>
            <a:t>Clean</a:t>
          </a:r>
          <a:r>
            <a:rPr lang="vi-VN" noProof="0" dirty="0"/>
            <a:t> </a:t>
          </a:r>
          <a:r>
            <a:rPr lang="vi-VN" noProof="0" dirty="0" err="1"/>
            <a:t>Code</a:t>
          </a:r>
          <a:r>
            <a:rPr lang="vi-VN" noProof="0" dirty="0"/>
            <a:t> &amp; </a:t>
          </a:r>
          <a:r>
            <a:rPr lang="vi-VN" noProof="0" dirty="0" err="1"/>
            <a:t>Refactoring</a:t>
          </a:r>
          <a:r>
            <a:rPr lang="vi-VN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0BEF68B8-1228-47BB-83B5-7B9CD1E3F84E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sz="2100" kern="1200" noProof="0" dirty="0" err="1"/>
            <a:t>Java</a:t>
          </a:r>
          <a:r>
            <a:rPr lang="vi-VN" sz="2100" kern="1200" noProof="0" dirty="0"/>
            <a:t> </a:t>
          </a:r>
          <a:r>
            <a:rPr lang="vi-VN" sz="2100" kern="1200" noProof="0" dirty="0" err="1"/>
            <a:t>Collection</a:t>
          </a:r>
          <a:r>
            <a:rPr lang="vi-VN" sz="2100" kern="1200" noProof="0" dirty="0"/>
            <a:t> </a:t>
          </a:r>
          <a:r>
            <a:rPr lang="vi-VN" sz="2100" kern="1200" noProof="0" dirty="0" err="1"/>
            <a:t>Framework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Xử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</a:t>
          </a: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lý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</a:t>
          </a: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ngoại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</a:t>
          </a: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lệ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&amp; Debug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2960C575-6DC0-44F7-B39F-08A23A29AEF6}">
      <dgm:prSet phldrT="[Text]"/>
      <dgm:spPr/>
      <dgm:t>
        <a:bodyPr rtlCol="0"/>
        <a:lstStyle/>
        <a:p>
          <a:pPr rtl="0"/>
          <a:r>
            <a:rPr lang="vi-VN" noProof="0" dirty="0"/>
            <a:t>IO </a:t>
          </a:r>
          <a:r>
            <a:rPr lang="vi-VN" noProof="0" dirty="0" err="1"/>
            <a:t>Text</a:t>
          </a:r>
          <a:r>
            <a:rPr lang="vi-VN" noProof="0" dirty="0"/>
            <a:t> </a:t>
          </a:r>
          <a:r>
            <a:rPr lang="vi-VN" noProof="0" dirty="0" err="1"/>
            <a:t>File</a:t>
          </a:r>
          <a:endParaRPr lang="vi-VN" noProof="0" dirty="0"/>
        </a:p>
      </dgm:t>
    </dgm:pt>
    <dgm:pt modelId="{87D9406B-B503-48F8-94F4-17F77AF51163}" type="parTrans" cxnId="{FAAB5AF1-99C4-4ACF-BD5C-FBBEB7D53BC2}">
      <dgm:prSet/>
      <dgm:spPr/>
      <dgm:t>
        <a:bodyPr/>
        <a:lstStyle/>
        <a:p>
          <a:endParaRPr lang="vi-VN"/>
        </a:p>
      </dgm:t>
    </dgm:pt>
    <dgm:pt modelId="{0B038FCC-AD3D-47F0-84A5-3AC012105B13}" type="sibTrans" cxnId="{FAAB5AF1-99C4-4ACF-BD5C-FBBEB7D53BC2}">
      <dgm:prSet/>
      <dgm:spPr/>
      <dgm:t>
        <a:bodyPr/>
        <a:lstStyle/>
        <a:p>
          <a:endParaRPr lang="vi-VN"/>
        </a:p>
      </dgm:t>
    </dgm:pt>
    <dgm:pt modelId="{CD90062C-2DDD-4354-A7E5-CFE48DF9ACE9}">
      <dgm:prSet phldrT="[Text]"/>
      <dgm:spPr/>
      <dgm:t>
        <a:bodyPr rtlCol="0"/>
        <a:lstStyle/>
        <a:p>
          <a:pPr rtl="0"/>
          <a:r>
            <a:rPr lang="vi-VN" noProof="0" dirty="0"/>
            <a:t>DSA Danh </a:t>
          </a:r>
          <a:r>
            <a:rPr lang="vi-VN" noProof="0" dirty="0" err="1"/>
            <a:t>sách</a:t>
          </a:r>
          <a:r>
            <a:rPr lang="vi-VN" noProof="0" dirty="0"/>
            <a:t>	</a:t>
          </a:r>
        </a:p>
      </dgm:t>
    </dgm:pt>
    <dgm:pt modelId="{DED89A33-E305-4437-9CFA-B528037D1F92}" type="parTrans" cxnId="{D82A0A6C-30C1-40CF-9603-361249A6A07E}">
      <dgm:prSet/>
      <dgm:spPr/>
      <dgm:t>
        <a:bodyPr/>
        <a:lstStyle/>
        <a:p>
          <a:endParaRPr lang="vi-VN"/>
        </a:p>
      </dgm:t>
    </dgm:pt>
    <dgm:pt modelId="{FD56CF64-4A56-403C-BF13-7C83F7A2A517}" type="sibTrans" cxnId="{D82A0A6C-30C1-40CF-9603-361249A6A07E}">
      <dgm:prSet/>
      <dgm:spPr/>
      <dgm:t>
        <a:bodyPr/>
        <a:lstStyle/>
        <a:p>
          <a:endParaRPr lang="vi-V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815A2B51-CA7C-441C-BB28-BDC69F20342A}" type="pres">
      <dgm:prSet presAssocID="{CD90062C-2DDD-4354-A7E5-CFE48DF9ACE9}" presName="text_2" presStyleLbl="node1" presStyleIdx="1" presStyleCnt="5">
        <dgm:presLayoutVars>
          <dgm:bulletEnabled val="1"/>
        </dgm:presLayoutVars>
      </dgm:prSet>
      <dgm:spPr/>
    </dgm:pt>
    <dgm:pt modelId="{979F29F4-D907-4488-AA13-9E56A495F2AE}" type="pres">
      <dgm:prSet presAssocID="{CD90062C-2DDD-4354-A7E5-CFE48DF9ACE9}" presName="accent_2" presStyleCnt="0"/>
      <dgm:spPr/>
    </dgm:pt>
    <dgm:pt modelId="{611D2047-4D22-4AF1-9259-800ECD032924}" type="pres">
      <dgm:prSet presAssocID="{CD90062C-2DDD-4354-A7E5-CFE48DF9ACE9}" presName="accentRepeatNode" presStyleLbl="solidFgAcc1" presStyleIdx="1" presStyleCnt="5"/>
      <dgm:spPr/>
    </dgm:pt>
    <dgm:pt modelId="{9FC30F12-4283-4DDF-A35C-D8C7605D5A9D}" type="pres">
      <dgm:prSet presAssocID="{0BEF68B8-1228-47BB-83B5-7B9CD1E3F84E}" presName="text_3" presStyleLbl="node1" presStyleIdx="2" presStyleCnt="5">
        <dgm:presLayoutVars>
          <dgm:bulletEnabled val="1"/>
        </dgm:presLayoutVars>
      </dgm:prSet>
      <dgm:spPr/>
    </dgm:pt>
    <dgm:pt modelId="{8FFFD543-9DF1-46A7-8B5D-90B73017783E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5"/>
      <dgm:spPr/>
    </dgm:pt>
    <dgm:pt modelId="{8852F038-1A27-4140-B077-5763E70E3C18}" type="pres">
      <dgm:prSet presAssocID="{5605D28D-2CE6-4513-8566-952984E21E14}" presName="text_4" presStyleLbl="node1" presStyleIdx="3" presStyleCnt="5" custLinFactNeighborX="409" custLinFactNeighborY="18112">
        <dgm:presLayoutVars>
          <dgm:bulletEnabled val="1"/>
        </dgm:presLayoutVars>
      </dgm:prSet>
      <dgm:spPr/>
    </dgm:pt>
    <dgm:pt modelId="{1475FF60-2834-4EAB-A4F4-8A78B20E06C2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14D980BF-00C8-4C63-B85D-F69AE018F3E5}" type="pres">
      <dgm:prSet presAssocID="{2960C575-6DC0-44F7-B39F-08A23A29AEF6}" presName="text_5" presStyleLbl="node1" presStyleIdx="4" presStyleCnt="5">
        <dgm:presLayoutVars>
          <dgm:bulletEnabled val="1"/>
        </dgm:presLayoutVars>
      </dgm:prSet>
      <dgm:spPr/>
    </dgm:pt>
    <dgm:pt modelId="{4D424129-6F21-4E75-9FD8-2EE2D1677B94}" type="pres">
      <dgm:prSet presAssocID="{2960C575-6DC0-44F7-B39F-08A23A29AEF6}" presName="accent_5" presStyleCnt="0"/>
      <dgm:spPr/>
    </dgm:pt>
    <dgm:pt modelId="{C65BA3C3-4C8F-407D-A169-E7CC46994279}" type="pres">
      <dgm:prSet presAssocID="{2960C575-6DC0-44F7-B39F-08A23A29AEF6}" presName="accentRepeatNode" presStyleLbl="solidFgAcc1" presStyleIdx="4" presStyleCnt="5"/>
      <dgm:spPr/>
    </dgm:pt>
  </dgm:ptLst>
  <dgm:cxnLst>
    <dgm:cxn modelId="{9431000B-A9D6-4785-A313-03DCA2C69015}" type="presOf" srcId="{5605D28D-2CE6-4513-8566-952984E21E14}" destId="{8852F038-1A27-4140-B077-5763E70E3C18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B8833113-EFD2-4D90-8791-8EB6FCF71F7C}" type="presOf" srcId="{0BEF68B8-1228-47BB-83B5-7B9CD1E3F84E}" destId="{9FC30F12-4283-4DDF-A35C-D8C7605D5A9D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D82A0A6C-30C1-40CF-9603-361249A6A07E}" srcId="{7E5AA53B-3EEE-4DE4-BB81-9044890C2946}" destId="{CD90062C-2DDD-4354-A7E5-CFE48DF9ACE9}" srcOrd="1" destOrd="0" parTransId="{DED89A33-E305-4437-9CFA-B528037D1F92}" sibTransId="{FD56CF64-4A56-403C-BF13-7C83F7A2A517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F8F07E73-D614-416E-93A9-D247502FC221}" type="presOf" srcId="{2960C575-6DC0-44F7-B39F-08A23A29AEF6}" destId="{14D980BF-00C8-4C63-B85D-F69AE018F3E5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CD0EE7B7-948B-49BB-BBCB-C6C04BD47B2F}" type="presOf" srcId="{CD90062C-2DDD-4354-A7E5-CFE48DF9ACE9}" destId="{815A2B51-CA7C-441C-BB28-BDC69F20342A}" srcOrd="0" destOrd="0" presId="urn:microsoft.com/office/officeart/2008/layout/VerticalCurvedList"/>
    <dgm:cxn modelId="{FAAB5AF1-99C4-4ACF-BD5C-FBBEB7D53BC2}" srcId="{7E5AA53B-3EEE-4DE4-BB81-9044890C2946}" destId="{2960C575-6DC0-44F7-B39F-08A23A29AEF6}" srcOrd="4" destOrd="0" parTransId="{87D9406B-B503-48F8-94F4-17F77AF51163}" sibTransId="{0B038FCC-AD3D-47F0-84A5-3AC012105B13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BD5690DD-B320-4707-93D5-E8C12E1C2166}" type="presParOf" srcId="{90561C55-3C6E-4D53-85E1-2C50BCDDA392}" destId="{815A2B51-CA7C-441C-BB28-BDC69F20342A}" srcOrd="3" destOrd="0" presId="urn:microsoft.com/office/officeart/2008/layout/VerticalCurvedList"/>
    <dgm:cxn modelId="{6916A579-3337-4369-821C-3D7F95DB83DE}" type="presParOf" srcId="{90561C55-3C6E-4D53-85E1-2C50BCDDA392}" destId="{979F29F4-D907-4488-AA13-9E56A495F2AE}" srcOrd="4" destOrd="0" presId="urn:microsoft.com/office/officeart/2008/layout/VerticalCurvedList"/>
    <dgm:cxn modelId="{8513D36A-4CE0-4707-8E5C-3559999BB68D}" type="presParOf" srcId="{979F29F4-D907-4488-AA13-9E56A495F2AE}" destId="{611D2047-4D22-4AF1-9259-800ECD032924}" srcOrd="0" destOrd="0" presId="urn:microsoft.com/office/officeart/2008/layout/VerticalCurvedList"/>
    <dgm:cxn modelId="{3F96419A-920A-4F0C-88B7-3C5B98215649}" type="presParOf" srcId="{90561C55-3C6E-4D53-85E1-2C50BCDDA392}" destId="{9FC30F12-4283-4DDF-A35C-D8C7605D5A9D}" srcOrd="5" destOrd="0" presId="urn:microsoft.com/office/officeart/2008/layout/VerticalCurvedList"/>
    <dgm:cxn modelId="{9DE0C481-4E7E-4ED4-B4C2-A2E95D6D4241}" type="presParOf" srcId="{90561C55-3C6E-4D53-85E1-2C50BCDDA392}" destId="{8FFFD543-9DF1-46A7-8B5D-90B73017783E}" srcOrd="6" destOrd="0" presId="urn:microsoft.com/office/officeart/2008/layout/VerticalCurvedList"/>
    <dgm:cxn modelId="{E92DC309-CC99-4473-8C4D-9B01C44CF65E}" type="presParOf" srcId="{8FFFD543-9DF1-46A7-8B5D-90B73017783E}" destId="{3F8116AC-FAC3-4E95-9865-93CCFEB191B9}" srcOrd="0" destOrd="0" presId="urn:microsoft.com/office/officeart/2008/layout/VerticalCurvedList"/>
    <dgm:cxn modelId="{34A991E3-5DCF-4BBA-B273-BC70474749D3}" type="presParOf" srcId="{90561C55-3C6E-4D53-85E1-2C50BCDDA392}" destId="{8852F038-1A27-4140-B077-5763E70E3C18}" srcOrd="7" destOrd="0" presId="urn:microsoft.com/office/officeart/2008/layout/VerticalCurvedList"/>
    <dgm:cxn modelId="{A26E972A-19D8-497C-B2AB-C380FE6C48A6}" type="presParOf" srcId="{90561C55-3C6E-4D53-85E1-2C50BCDDA392}" destId="{1475FF60-2834-4EAB-A4F4-8A78B20E06C2}" srcOrd="8" destOrd="0" presId="urn:microsoft.com/office/officeart/2008/layout/VerticalCurvedList"/>
    <dgm:cxn modelId="{8A1D83BC-B5AC-45EC-9529-1D90A0FE8873}" type="presParOf" srcId="{1475FF60-2834-4EAB-A4F4-8A78B20E06C2}" destId="{A965097E-32F1-4AB8-8C4E-2814A7596B2F}" srcOrd="0" destOrd="0" presId="urn:microsoft.com/office/officeart/2008/layout/VerticalCurvedList"/>
    <dgm:cxn modelId="{405F7C39-500B-40FD-A7FE-0CC109BF9E4F}" type="presParOf" srcId="{90561C55-3C6E-4D53-85E1-2C50BCDDA392}" destId="{14D980BF-00C8-4C63-B85D-F69AE018F3E5}" srcOrd="9" destOrd="0" presId="urn:microsoft.com/office/officeart/2008/layout/VerticalCurvedList"/>
    <dgm:cxn modelId="{9E0CFBAF-B4C3-4FA8-9638-D2900495DEC7}" type="presParOf" srcId="{90561C55-3C6E-4D53-85E1-2C50BCDDA392}" destId="{4D424129-6F21-4E75-9FD8-2EE2D1677B94}" srcOrd="10" destOrd="0" presId="urn:microsoft.com/office/officeart/2008/layout/VerticalCurvedList"/>
    <dgm:cxn modelId="{1C4A7DDA-FE55-4E1E-A37E-9A94C4A89159}" type="presParOf" srcId="{4D424129-6F21-4E75-9FD8-2EE2D1677B94}" destId="{C65BA3C3-4C8F-407D-A169-E7CC469942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 err="1"/>
            <a:t>String</a:t>
          </a:r>
          <a:r>
            <a:rPr lang="vi-VN" noProof="0" dirty="0"/>
            <a:t> &amp; </a:t>
          </a:r>
          <a:r>
            <a:rPr lang="vi-VN" noProof="0" dirty="0" err="1"/>
            <a:t>Regex</a:t>
          </a:r>
          <a:r>
            <a:rPr lang="vi-VN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D90062C-2DDD-4354-A7E5-CFE48DF9ACE9}">
      <dgm:prSet phldrT="[Text]"/>
      <dgm:spPr/>
      <dgm:t>
        <a:bodyPr rtlCol="0"/>
        <a:lstStyle/>
        <a:p>
          <a:pPr rtl="0"/>
          <a:r>
            <a:rPr lang="vi-VN" noProof="0" dirty="0"/>
            <a:t>OOAD SOLID	</a:t>
          </a:r>
        </a:p>
      </dgm:t>
    </dgm:pt>
    <dgm:pt modelId="{DED89A33-E305-4437-9CFA-B528037D1F92}" type="parTrans" cxnId="{D82A0A6C-30C1-40CF-9603-361249A6A07E}">
      <dgm:prSet/>
      <dgm:spPr/>
      <dgm:t>
        <a:bodyPr/>
        <a:lstStyle/>
        <a:p>
          <a:endParaRPr lang="vi-VN"/>
        </a:p>
      </dgm:t>
    </dgm:pt>
    <dgm:pt modelId="{FD56CF64-4A56-403C-BF13-7C83F7A2A517}" type="sibTrans" cxnId="{D82A0A6C-30C1-40CF-9603-361249A6A07E}">
      <dgm:prSet/>
      <dgm:spPr/>
      <dgm:t>
        <a:bodyPr/>
        <a:lstStyle/>
        <a:p>
          <a:endParaRPr lang="vi-VN"/>
        </a:p>
      </dgm:t>
    </dgm:pt>
    <dgm:pt modelId="{2960C575-6DC0-44F7-B39F-08A23A29AEF6}">
      <dgm:prSet phldrT="[Text]"/>
      <dgm:spPr/>
      <dgm:t>
        <a:bodyPr rtlCol="0"/>
        <a:lstStyle/>
        <a:p>
          <a:pPr rtl="0"/>
          <a:endParaRPr lang="vi-VN" noProof="0" dirty="0"/>
        </a:p>
      </dgm:t>
    </dgm:pt>
    <dgm:pt modelId="{0B038FCC-AD3D-47F0-84A5-3AC012105B13}" type="sibTrans" cxnId="{FAAB5AF1-99C4-4ACF-BD5C-FBBEB7D53BC2}">
      <dgm:prSet/>
      <dgm:spPr/>
      <dgm:t>
        <a:bodyPr/>
        <a:lstStyle/>
        <a:p>
          <a:endParaRPr lang="vi-VN"/>
        </a:p>
      </dgm:t>
    </dgm:pt>
    <dgm:pt modelId="{87D9406B-B503-48F8-94F4-17F77AF51163}" type="parTrans" cxnId="{FAAB5AF1-99C4-4ACF-BD5C-FBBEB7D53BC2}">
      <dgm:prSet/>
      <dgm:spPr/>
      <dgm:t>
        <a:bodyPr/>
        <a:lstStyle/>
        <a:p>
          <a:endParaRPr lang="vi-VN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0BEF68B8-1228-47BB-83B5-7B9CD1E3F84E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815A2B51-CA7C-441C-BB28-BDC69F20342A}" type="pres">
      <dgm:prSet presAssocID="{CD90062C-2DDD-4354-A7E5-CFE48DF9ACE9}" presName="text_2" presStyleLbl="node1" presStyleIdx="1" presStyleCnt="5">
        <dgm:presLayoutVars>
          <dgm:bulletEnabled val="1"/>
        </dgm:presLayoutVars>
      </dgm:prSet>
      <dgm:spPr/>
    </dgm:pt>
    <dgm:pt modelId="{979F29F4-D907-4488-AA13-9E56A495F2AE}" type="pres">
      <dgm:prSet presAssocID="{CD90062C-2DDD-4354-A7E5-CFE48DF9ACE9}" presName="accent_2" presStyleCnt="0"/>
      <dgm:spPr/>
    </dgm:pt>
    <dgm:pt modelId="{611D2047-4D22-4AF1-9259-800ECD032924}" type="pres">
      <dgm:prSet presAssocID="{CD90062C-2DDD-4354-A7E5-CFE48DF9ACE9}" presName="accentRepeatNode" presStyleLbl="solidFgAcc1" presStyleIdx="1" presStyleCnt="5"/>
      <dgm:spPr/>
    </dgm:pt>
    <dgm:pt modelId="{9FC30F12-4283-4DDF-A35C-D8C7605D5A9D}" type="pres">
      <dgm:prSet presAssocID="{0BEF68B8-1228-47BB-83B5-7B9CD1E3F84E}" presName="text_3" presStyleLbl="node1" presStyleIdx="2" presStyleCnt="5">
        <dgm:presLayoutVars>
          <dgm:bulletEnabled val="1"/>
        </dgm:presLayoutVars>
      </dgm:prSet>
      <dgm:spPr/>
    </dgm:pt>
    <dgm:pt modelId="{8FFFD543-9DF1-46A7-8B5D-90B73017783E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5"/>
      <dgm:spPr/>
    </dgm:pt>
    <dgm:pt modelId="{8852F038-1A27-4140-B077-5763E70E3C18}" type="pres">
      <dgm:prSet presAssocID="{5605D28D-2CE6-4513-8566-952984E21E14}" presName="text_4" presStyleLbl="node1" presStyleIdx="3" presStyleCnt="5" custLinFactNeighborX="409" custLinFactNeighborY="18112">
        <dgm:presLayoutVars>
          <dgm:bulletEnabled val="1"/>
        </dgm:presLayoutVars>
      </dgm:prSet>
      <dgm:spPr/>
    </dgm:pt>
    <dgm:pt modelId="{1475FF60-2834-4EAB-A4F4-8A78B20E06C2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14D980BF-00C8-4C63-B85D-F69AE018F3E5}" type="pres">
      <dgm:prSet presAssocID="{2960C575-6DC0-44F7-B39F-08A23A29AEF6}" presName="text_5" presStyleLbl="node1" presStyleIdx="4" presStyleCnt="5">
        <dgm:presLayoutVars>
          <dgm:bulletEnabled val="1"/>
        </dgm:presLayoutVars>
      </dgm:prSet>
      <dgm:spPr/>
    </dgm:pt>
    <dgm:pt modelId="{4D424129-6F21-4E75-9FD8-2EE2D1677B94}" type="pres">
      <dgm:prSet presAssocID="{2960C575-6DC0-44F7-B39F-08A23A29AEF6}" presName="accent_5" presStyleCnt="0"/>
      <dgm:spPr/>
    </dgm:pt>
    <dgm:pt modelId="{C65BA3C3-4C8F-407D-A169-E7CC46994279}" type="pres">
      <dgm:prSet presAssocID="{2960C575-6DC0-44F7-B39F-08A23A29AEF6}" presName="accentRepeatNode" presStyleLbl="solidFgAcc1" presStyleIdx="4" presStyleCnt="5"/>
      <dgm:spPr/>
    </dgm:pt>
  </dgm:ptLst>
  <dgm:cxnLst>
    <dgm:cxn modelId="{9431000B-A9D6-4785-A313-03DCA2C69015}" type="presOf" srcId="{5605D28D-2CE6-4513-8566-952984E21E14}" destId="{8852F038-1A27-4140-B077-5763E70E3C18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B8833113-EFD2-4D90-8791-8EB6FCF71F7C}" type="presOf" srcId="{0BEF68B8-1228-47BB-83B5-7B9CD1E3F84E}" destId="{9FC30F12-4283-4DDF-A35C-D8C7605D5A9D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D82A0A6C-30C1-40CF-9603-361249A6A07E}" srcId="{7E5AA53B-3EEE-4DE4-BB81-9044890C2946}" destId="{CD90062C-2DDD-4354-A7E5-CFE48DF9ACE9}" srcOrd="1" destOrd="0" parTransId="{DED89A33-E305-4437-9CFA-B528037D1F92}" sibTransId="{FD56CF64-4A56-403C-BF13-7C83F7A2A517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F8F07E73-D614-416E-93A9-D247502FC221}" type="presOf" srcId="{2960C575-6DC0-44F7-B39F-08A23A29AEF6}" destId="{14D980BF-00C8-4C63-B85D-F69AE018F3E5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CD0EE7B7-948B-49BB-BBCB-C6C04BD47B2F}" type="presOf" srcId="{CD90062C-2DDD-4354-A7E5-CFE48DF9ACE9}" destId="{815A2B51-CA7C-441C-BB28-BDC69F20342A}" srcOrd="0" destOrd="0" presId="urn:microsoft.com/office/officeart/2008/layout/VerticalCurvedList"/>
    <dgm:cxn modelId="{FAAB5AF1-99C4-4ACF-BD5C-FBBEB7D53BC2}" srcId="{7E5AA53B-3EEE-4DE4-BB81-9044890C2946}" destId="{2960C575-6DC0-44F7-B39F-08A23A29AEF6}" srcOrd="4" destOrd="0" parTransId="{87D9406B-B503-48F8-94F4-17F77AF51163}" sibTransId="{0B038FCC-AD3D-47F0-84A5-3AC012105B13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BD5690DD-B320-4707-93D5-E8C12E1C2166}" type="presParOf" srcId="{90561C55-3C6E-4D53-85E1-2C50BCDDA392}" destId="{815A2B51-CA7C-441C-BB28-BDC69F20342A}" srcOrd="3" destOrd="0" presId="urn:microsoft.com/office/officeart/2008/layout/VerticalCurvedList"/>
    <dgm:cxn modelId="{6916A579-3337-4369-821C-3D7F95DB83DE}" type="presParOf" srcId="{90561C55-3C6E-4D53-85E1-2C50BCDDA392}" destId="{979F29F4-D907-4488-AA13-9E56A495F2AE}" srcOrd="4" destOrd="0" presId="urn:microsoft.com/office/officeart/2008/layout/VerticalCurvedList"/>
    <dgm:cxn modelId="{8513D36A-4CE0-4707-8E5C-3559999BB68D}" type="presParOf" srcId="{979F29F4-D907-4488-AA13-9E56A495F2AE}" destId="{611D2047-4D22-4AF1-9259-800ECD032924}" srcOrd="0" destOrd="0" presId="urn:microsoft.com/office/officeart/2008/layout/VerticalCurvedList"/>
    <dgm:cxn modelId="{3F96419A-920A-4F0C-88B7-3C5B98215649}" type="presParOf" srcId="{90561C55-3C6E-4D53-85E1-2C50BCDDA392}" destId="{9FC30F12-4283-4DDF-A35C-D8C7605D5A9D}" srcOrd="5" destOrd="0" presId="urn:microsoft.com/office/officeart/2008/layout/VerticalCurvedList"/>
    <dgm:cxn modelId="{9DE0C481-4E7E-4ED4-B4C2-A2E95D6D4241}" type="presParOf" srcId="{90561C55-3C6E-4D53-85E1-2C50BCDDA392}" destId="{8FFFD543-9DF1-46A7-8B5D-90B73017783E}" srcOrd="6" destOrd="0" presId="urn:microsoft.com/office/officeart/2008/layout/VerticalCurvedList"/>
    <dgm:cxn modelId="{E92DC309-CC99-4473-8C4D-9B01C44CF65E}" type="presParOf" srcId="{8FFFD543-9DF1-46A7-8B5D-90B73017783E}" destId="{3F8116AC-FAC3-4E95-9865-93CCFEB191B9}" srcOrd="0" destOrd="0" presId="urn:microsoft.com/office/officeart/2008/layout/VerticalCurvedList"/>
    <dgm:cxn modelId="{34A991E3-5DCF-4BBA-B273-BC70474749D3}" type="presParOf" srcId="{90561C55-3C6E-4D53-85E1-2C50BCDDA392}" destId="{8852F038-1A27-4140-B077-5763E70E3C18}" srcOrd="7" destOrd="0" presId="urn:microsoft.com/office/officeart/2008/layout/VerticalCurvedList"/>
    <dgm:cxn modelId="{A26E972A-19D8-497C-B2AB-C380FE6C48A6}" type="presParOf" srcId="{90561C55-3C6E-4D53-85E1-2C50BCDDA392}" destId="{1475FF60-2834-4EAB-A4F4-8A78B20E06C2}" srcOrd="8" destOrd="0" presId="urn:microsoft.com/office/officeart/2008/layout/VerticalCurvedList"/>
    <dgm:cxn modelId="{8A1D83BC-B5AC-45EC-9529-1D90A0FE8873}" type="presParOf" srcId="{1475FF60-2834-4EAB-A4F4-8A78B20E06C2}" destId="{A965097E-32F1-4AB8-8C4E-2814A7596B2F}" srcOrd="0" destOrd="0" presId="urn:microsoft.com/office/officeart/2008/layout/VerticalCurvedList"/>
    <dgm:cxn modelId="{405F7C39-500B-40FD-A7FE-0CC109BF9E4F}" type="presParOf" srcId="{90561C55-3C6E-4D53-85E1-2C50BCDDA392}" destId="{14D980BF-00C8-4C63-B85D-F69AE018F3E5}" srcOrd="9" destOrd="0" presId="urn:microsoft.com/office/officeart/2008/layout/VerticalCurvedList"/>
    <dgm:cxn modelId="{9E0CFBAF-B4C3-4FA8-9638-D2900495DEC7}" type="presParOf" srcId="{90561C55-3C6E-4D53-85E1-2C50BCDDA392}" destId="{4D424129-6F21-4E75-9FD8-2EE2D1677B94}" srcOrd="10" destOrd="0" presId="urn:microsoft.com/office/officeart/2008/layout/VerticalCurvedList"/>
    <dgm:cxn modelId="{1C4A7DDA-FE55-4E1E-A37E-9A94C4A89159}" type="presParOf" srcId="{4D424129-6F21-4E75-9FD8-2EE2D1677B94}" destId="{C65BA3C3-4C8F-407D-A169-E7CC469942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 err="1"/>
            <a:t>ActionEvent</a:t>
          </a:r>
          <a:r>
            <a:rPr lang="vi-VN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D90062C-2DDD-4354-A7E5-CFE48DF9ACE9}">
      <dgm:prSet phldrT="[Text]"/>
      <dgm:spPr/>
      <dgm:t>
        <a:bodyPr rtlCol="0"/>
        <a:lstStyle/>
        <a:p>
          <a:pPr rtl="0"/>
          <a:r>
            <a:rPr lang="vi-VN" noProof="0" dirty="0"/>
            <a:t>FXML </a:t>
          </a:r>
          <a:r>
            <a:rPr lang="vi-VN" noProof="0" dirty="0" err="1"/>
            <a:t>Loader</a:t>
          </a:r>
          <a:r>
            <a:rPr lang="vi-VN" noProof="0" dirty="0"/>
            <a:t>	</a:t>
          </a:r>
        </a:p>
      </dgm:t>
    </dgm:pt>
    <dgm:pt modelId="{DED89A33-E305-4437-9CFA-B528037D1F92}" type="parTrans" cxnId="{D82A0A6C-30C1-40CF-9603-361249A6A07E}">
      <dgm:prSet/>
      <dgm:spPr/>
      <dgm:t>
        <a:bodyPr/>
        <a:lstStyle/>
        <a:p>
          <a:endParaRPr lang="vi-VN"/>
        </a:p>
      </dgm:t>
    </dgm:pt>
    <dgm:pt modelId="{FD56CF64-4A56-403C-BF13-7C83F7A2A517}" type="sibTrans" cxnId="{D82A0A6C-30C1-40CF-9603-361249A6A07E}">
      <dgm:prSet/>
      <dgm:spPr/>
      <dgm:t>
        <a:bodyPr/>
        <a:lstStyle/>
        <a:p>
          <a:endParaRPr lang="vi-VN"/>
        </a:p>
      </dgm:t>
    </dgm:pt>
    <dgm:pt modelId="{2960C575-6DC0-44F7-B39F-08A23A29AEF6}">
      <dgm:prSet phldrT="[Text]"/>
      <dgm:spPr/>
      <dgm:t>
        <a:bodyPr rtlCol="0"/>
        <a:lstStyle/>
        <a:p>
          <a:pPr rtl="0"/>
          <a:r>
            <a:rPr lang="vi-VN" noProof="0" dirty="0" err="1"/>
            <a:t>Scene</a:t>
          </a:r>
          <a:r>
            <a:rPr lang="vi-VN" noProof="0" dirty="0"/>
            <a:t> </a:t>
          </a:r>
          <a:r>
            <a:rPr lang="vi-VN" noProof="0" dirty="0" err="1"/>
            <a:t>Builder</a:t>
          </a:r>
          <a:endParaRPr lang="vi-VN" noProof="0" dirty="0"/>
        </a:p>
      </dgm:t>
    </dgm:pt>
    <dgm:pt modelId="{0B038FCC-AD3D-47F0-84A5-3AC012105B13}" type="sibTrans" cxnId="{FAAB5AF1-99C4-4ACF-BD5C-FBBEB7D53BC2}">
      <dgm:prSet/>
      <dgm:spPr/>
      <dgm:t>
        <a:bodyPr/>
        <a:lstStyle/>
        <a:p>
          <a:endParaRPr lang="vi-VN"/>
        </a:p>
      </dgm:t>
    </dgm:pt>
    <dgm:pt modelId="{87D9406B-B503-48F8-94F4-17F77AF51163}" type="parTrans" cxnId="{FAAB5AF1-99C4-4ACF-BD5C-FBBEB7D53BC2}">
      <dgm:prSet/>
      <dgm:spPr/>
      <dgm:t>
        <a:bodyPr/>
        <a:lstStyle/>
        <a:p>
          <a:endParaRPr lang="vi-VN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Json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vi-VN" noProof="0" dirty="0"/>
        </a:p>
      </dgm:t>
    </dgm:pt>
    <dgm:pt modelId="{0BEF68B8-1228-47BB-83B5-7B9CD1E3F84E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Node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vi-VN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815A2B51-CA7C-441C-BB28-BDC69F20342A}" type="pres">
      <dgm:prSet presAssocID="{CD90062C-2DDD-4354-A7E5-CFE48DF9ACE9}" presName="text_2" presStyleLbl="node1" presStyleIdx="1" presStyleCnt="5">
        <dgm:presLayoutVars>
          <dgm:bulletEnabled val="1"/>
        </dgm:presLayoutVars>
      </dgm:prSet>
      <dgm:spPr/>
    </dgm:pt>
    <dgm:pt modelId="{979F29F4-D907-4488-AA13-9E56A495F2AE}" type="pres">
      <dgm:prSet presAssocID="{CD90062C-2DDD-4354-A7E5-CFE48DF9ACE9}" presName="accent_2" presStyleCnt="0"/>
      <dgm:spPr/>
    </dgm:pt>
    <dgm:pt modelId="{611D2047-4D22-4AF1-9259-800ECD032924}" type="pres">
      <dgm:prSet presAssocID="{CD90062C-2DDD-4354-A7E5-CFE48DF9ACE9}" presName="accentRepeatNode" presStyleLbl="solidFgAcc1" presStyleIdx="1" presStyleCnt="5"/>
      <dgm:spPr/>
    </dgm:pt>
    <dgm:pt modelId="{9FC30F12-4283-4DDF-A35C-D8C7605D5A9D}" type="pres">
      <dgm:prSet presAssocID="{0BEF68B8-1228-47BB-83B5-7B9CD1E3F84E}" presName="text_3" presStyleLbl="node1" presStyleIdx="2" presStyleCnt="5">
        <dgm:presLayoutVars>
          <dgm:bulletEnabled val="1"/>
        </dgm:presLayoutVars>
      </dgm:prSet>
      <dgm:spPr/>
    </dgm:pt>
    <dgm:pt modelId="{8FFFD543-9DF1-46A7-8B5D-90B73017783E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5"/>
      <dgm:spPr/>
    </dgm:pt>
    <dgm:pt modelId="{8852F038-1A27-4140-B077-5763E70E3C18}" type="pres">
      <dgm:prSet presAssocID="{5605D28D-2CE6-4513-8566-952984E21E14}" presName="text_4" presStyleLbl="node1" presStyleIdx="3" presStyleCnt="5" custLinFactNeighborX="409" custLinFactNeighborY="18112">
        <dgm:presLayoutVars>
          <dgm:bulletEnabled val="1"/>
        </dgm:presLayoutVars>
      </dgm:prSet>
      <dgm:spPr/>
    </dgm:pt>
    <dgm:pt modelId="{1475FF60-2834-4EAB-A4F4-8A78B20E06C2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14D980BF-00C8-4C63-B85D-F69AE018F3E5}" type="pres">
      <dgm:prSet presAssocID="{2960C575-6DC0-44F7-B39F-08A23A29AEF6}" presName="text_5" presStyleLbl="node1" presStyleIdx="4" presStyleCnt="5">
        <dgm:presLayoutVars>
          <dgm:bulletEnabled val="1"/>
        </dgm:presLayoutVars>
      </dgm:prSet>
      <dgm:spPr/>
    </dgm:pt>
    <dgm:pt modelId="{4D424129-6F21-4E75-9FD8-2EE2D1677B94}" type="pres">
      <dgm:prSet presAssocID="{2960C575-6DC0-44F7-B39F-08A23A29AEF6}" presName="accent_5" presStyleCnt="0"/>
      <dgm:spPr/>
    </dgm:pt>
    <dgm:pt modelId="{C65BA3C3-4C8F-407D-A169-E7CC46994279}" type="pres">
      <dgm:prSet presAssocID="{2960C575-6DC0-44F7-B39F-08A23A29AEF6}" presName="accentRepeatNode" presStyleLbl="solidFgAcc1" presStyleIdx="4" presStyleCnt="5"/>
      <dgm:spPr/>
    </dgm:pt>
  </dgm:ptLst>
  <dgm:cxnLst>
    <dgm:cxn modelId="{9431000B-A9D6-4785-A313-03DCA2C69015}" type="presOf" srcId="{5605D28D-2CE6-4513-8566-952984E21E14}" destId="{8852F038-1A27-4140-B077-5763E70E3C18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B8833113-EFD2-4D90-8791-8EB6FCF71F7C}" type="presOf" srcId="{0BEF68B8-1228-47BB-83B5-7B9CD1E3F84E}" destId="{9FC30F12-4283-4DDF-A35C-D8C7605D5A9D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D82A0A6C-30C1-40CF-9603-361249A6A07E}" srcId="{7E5AA53B-3EEE-4DE4-BB81-9044890C2946}" destId="{CD90062C-2DDD-4354-A7E5-CFE48DF9ACE9}" srcOrd="1" destOrd="0" parTransId="{DED89A33-E305-4437-9CFA-B528037D1F92}" sibTransId="{FD56CF64-4A56-403C-BF13-7C83F7A2A517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F8F07E73-D614-416E-93A9-D247502FC221}" type="presOf" srcId="{2960C575-6DC0-44F7-B39F-08A23A29AEF6}" destId="{14D980BF-00C8-4C63-B85D-F69AE018F3E5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CD0EE7B7-948B-49BB-BBCB-C6C04BD47B2F}" type="presOf" srcId="{CD90062C-2DDD-4354-A7E5-CFE48DF9ACE9}" destId="{815A2B51-CA7C-441C-BB28-BDC69F20342A}" srcOrd="0" destOrd="0" presId="urn:microsoft.com/office/officeart/2008/layout/VerticalCurvedList"/>
    <dgm:cxn modelId="{FAAB5AF1-99C4-4ACF-BD5C-FBBEB7D53BC2}" srcId="{7E5AA53B-3EEE-4DE4-BB81-9044890C2946}" destId="{2960C575-6DC0-44F7-B39F-08A23A29AEF6}" srcOrd="4" destOrd="0" parTransId="{87D9406B-B503-48F8-94F4-17F77AF51163}" sibTransId="{0B038FCC-AD3D-47F0-84A5-3AC012105B13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BD5690DD-B320-4707-93D5-E8C12E1C2166}" type="presParOf" srcId="{90561C55-3C6E-4D53-85E1-2C50BCDDA392}" destId="{815A2B51-CA7C-441C-BB28-BDC69F20342A}" srcOrd="3" destOrd="0" presId="urn:microsoft.com/office/officeart/2008/layout/VerticalCurvedList"/>
    <dgm:cxn modelId="{6916A579-3337-4369-821C-3D7F95DB83DE}" type="presParOf" srcId="{90561C55-3C6E-4D53-85E1-2C50BCDDA392}" destId="{979F29F4-D907-4488-AA13-9E56A495F2AE}" srcOrd="4" destOrd="0" presId="urn:microsoft.com/office/officeart/2008/layout/VerticalCurvedList"/>
    <dgm:cxn modelId="{8513D36A-4CE0-4707-8E5C-3559999BB68D}" type="presParOf" srcId="{979F29F4-D907-4488-AA13-9E56A495F2AE}" destId="{611D2047-4D22-4AF1-9259-800ECD032924}" srcOrd="0" destOrd="0" presId="urn:microsoft.com/office/officeart/2008/layout/VerticalCurvedList"/>
    <dgm:cxn modelId="{3F96419A-920A-4F0C-88B7-3C5B98215649}" type="presParOf" srcId="{90561C55-3C6E-4D53-85E1-2C50BCDDA392}" destId="{9FC30F12-4283-4DDF-A35C-D8C7605D5A9D}" srcOrd="5" destOrd="0" presId="urn:microsoft.com/office/officeart/2008/layout/VerticalCurvedList"/>
    <dgm:cxn modelId="{9DE0C481-4E7E-4ED4-B4C2-A2E95D6D4241}" type="presParOf" srcId="{90561C55-3C6E-4D53-85E1-2C50BCDDA392}" destId="{8FFFD543-9DF1-46A7-8B5D-90B73017783E}" srcOrd="6" destOrd="0" presId="urn:microsoft.com/office/officeart/2008/layout/VerticalCurvedList"/>
    <dgm:cxn modelId="{E92DC309-CC99-4473-8C4D-9B01C44CF65E}" type="presParOf" srcId="{8FFFD543-9DF1-46A7-8B5D-90B73017783E}" destId="{3F8116AC-FAC3-4E95-9865-93CCFEB191B9}" srcOrd="0" destOrd="0" presId="urn:microsoft.com/office/officeart/2008/layout/VerticalCurvedList"/>
    <dgm:cxn modelId="{34A991E3-5DCF-4BBA-B273-BC70474749D3}" type="presParOf" srcId="{90561C55-3C6E-4D53-85E1-2C50BCDDA392}" destId="{8852F038-1A27-4140-B077-5763E70E3C18}" srcOrd="7" destOrd="0" presId="urn:microsoft.com/office/officeart/2008/layout/VerticalCurvedList"/>
    <dgm:cxn modelId="{A26E972A-19D8-497C-B2AB-C380FE6C48A6}" type="presParOf" srcId="{90561C55-3C6E-4D53-85E1-2C50BCDDA392}" destId="{1475FF60-2834-4EAB-A4F4-8A78B20E06C2}" srcOrd="8" destOrd="0" presId="urn:microsoft.com/office/officeart/2008/layout/VerticalCurvedList"/>
    <dgm:cxn modelId="{8A1D83BC-B5AC-45EC-9529-1D90A0FE8873}" type="presParOf" srcId="{1475FF60-2834-4EAB-A4F4-8A78B20E06C2}" destId="{A965097E-32F1-4AB8-8C4E-2814A7596B2F}" srcOrd="0" destOrd="0" presId="urn:microsoft.com/office/officeart/2008/layout/VerticalCurvedList"/>
    <dgm:cxn modelId="{405F7C39-500B-40FD-A7FE-0CC109BF9E4F}" type="presParOf" srcId="{90561C55-3C6E-4D53-85E1-2C50BCDDA392}" destId="{14D980BF-00C8-4C63-B85D-F69AE018F3E5}" srcOrd="9" destOrd="0" presId="urn:microsoft.com/office/officeart/2008/layout/VerticalCurvedList"/>
    <dgm:cxn modelId="{9E0CFBAF-B4C3-4FA8-9638-D2900495DEC7}" type="presParOf" srcId="{90561C55-3C6E-4D53-85E1-2C50BCDDA392}" destId="{4D424129-6F21-4E75-9FD8-2EE2D1677B94}" srcOrd="10" destOrd="0" presId="urn:microsoft.com/office/officeart/2008/layout/VerticalCurvedList"/>
    <dgm:cxn modelId="{1C4A7DDA-FE55-4E1E-A37E-9A94C4A89159}" type="presParOf" srcId="{4D424129-6F21-4E75-9FD8-2EE2D1677B94}" destId="{C65BA3C3-4C8F-407D-A169-E7CC469942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 err="1"/>
            <a:t>Thiết</a:t>
          </a:r>
          <a:r>
            <a:rPr lang="vi-VN" noProof="0" dirty="0"/>
            <a:t> </a:t>
          </a:r>
          <a:r>
            <a:rPr lang="vi-VN" noProof="0" dirty="0" err="1"/>
            <a:t>kế</a:t>
          </a:r>
          <a:r>
            <a:rPr lang="vi-VN" noProof="0" dirty="0"/>
            <a:t> giao </a:t>
          </a:r>
          <a:r>
            <a:rPr lang="vi-VN" noProof="0" dirty="0" err="1"/>
            <a:t>diện</a:t>
          </a:r>
          <a:r>
            <a:rPr lang="vi-VN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1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1"/>
      <dgm:spPr/>
    </dgm:pt>
    <dgm:pt modelId="{429CABD1-4116-474B-81BF-735E2CA9DD00}" type="pres">
      <dgm:prSet presAssocID="{7E5AA53B-3EEE-4DE4-BB81-9044890C2946}" presName="dstNode" presStyleLbl="node1" presStyleIdx="0" presStyleCnt="1"/>
      <dgm:spPr/>
    </dgm:pt>
    <dgm:pt modelId="{58319267-C71E-43C9-94E1-827D0616C7A7}" type="pres">
      <dgm:prSet presAssocID="{6750AC01-D39D-4F3A-9DC8-2A211EE986A2}" presName="text_1" presStyleLbl="node1" presStyleIdx="0" presStyleCnt="1" custScaleY="25139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1" custScaleX="39544" custScaleY="36647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/>
          <a:r>
            <a:rPr lang="vi-VN" noProof="0" dirty="0"/>
            <a:t>Đăng </a:t>
          </a:r>
          <a:r>
            <a:rPr lang="vi-VN" noProof="0" dirty="0" err="1"/>
            <a:t>nhập</a:t>
          </a:r>
          <a:r>
            <a:rPr lang="vi-VN" noProof="0" dirty="0"/>
            <a:t> 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7F9D64D6-CC44-491A-84D1-2D56E4040709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FEDA2656-DD34-4D6E-BF9E-908D6F66D936}" type="pres">
      <dgm:prSet presAssocID="{7E5AA53B-3EEE-4DE4-BB81-9044890C2946}" presName="Name1" presStyleCnt="0"/>
      <dgm:spPr/>
    </dgm:pt>
    <dgm:pt modelId="{86F4D823-2E61-443B-BDD2-EF34E44AE51E}" type="pres">
      <dgm:prSet presAssocID="{7E5AA53B-3EEE-4DE4-BB81-9044890C2946}" presName="cycle" presStyleCnt="0"/>
      <dgm:spPr/>
    </dgm:pt>
    <dgm:pt modelId="{45CD1D47-C45D-4C76-9A06-85C10BC7E522}" type="pres">
      <dgm:prSet presAssocID="{7E5AA53B-3EEE-4DE4-BB81-9044890C2946}" presName="srcNode" presStyleLbl="node1" presStyleIdx="0" presStyleCnt="1"/>
      <dgm:spPr/>
    </dgm:pt>
    <dgm:pt modelId="{80CE8015-7EA2-4A05-AB70-8C244C1A774E}" type="pres">
      <dgm:prSet presAssocID="{7E5AA53B-3EEE-4DE4-BB81-9044890C2946}" presName="conn" presStyleLbl="parChTrans1D2" presStyleIdx="0" presStyleCnt="1"/>
      <dgm:spPr/>
    </dgm:pt>
    <dgm:pt modelId="{160D3F0B-52E0-408F-A099-3E19879E49C4}" type="pres">
      <dgm:prSet presAssocID="{7E5AA53B-3EEE-4DE4-BB81-9044890C2946}" presName="extraNode" presStyleLbl="node1" presStyleIdx="0" presStyleCnt="1"/>
      <dgm:spPr/>
    </dgm:pt>
    <dgm:pt modelId="{18998F7E-6573-47AD-8BD4-4C01AA9BB5AD}" type="pres">
      <dgm:prSet presAssocID="{7E5AA53B-3EEE-4DE4-BB81-9044890C2946}" presName="dstNode" presStyleLbl="node1" presStyleIdx="0" presStyleCnt="1"/>
      <dgm:spPr/>
    </dgm:pt>
    <dgm:pt modelId="{212BD8A4-9BC9-4F88-9CC3-3A9C11E23527}" type="pres">
      <dgm:prSet presAssocID="{6750AC01-D39D-4F3A-9DC8-2A211EE986A2}" presName="text_1" presStyleLbl="node1" presStyleIdx="0" presStyleCnt="1" custScaleY="28433">
        <dgm:presLayoutVars>
          <dgm:bulletEnabled val="1"/>
        </dgm:presLayoutVars>
      </dgm:prSet>
      <dgm:spPr/>
    </dgm:pt>
    <dgm:pt modelId="{FBC01CF4-1378-4373-9A46-B1A40A40591D}" type="pres">
      <dgm:prSet presAssocID="{6750AC01-D39D-4F3A-9DC8-2A211EE986A2}" presName="accent_1" presStyleCnt="0"/>
      <dgm:spPr/>
    </dgm:pt>
    <dgm:pt modelId="{4E83B084-1E77-48D1-B2DD-2386D172C767}" type="pres">
      <dgm:prSet presAssocID="{6750AC01-D39D-4F3A-9DC8-2A211EE986A2}" presName="accentRepeatNode" presStyleLbl="solidFgAcc1" presStyleIdx="0" presStyleCnt="1" custScaleX="26314" custScaleY="27320"/>
      <dgm:spPr/>
    </dgm:pt>
  </dgm:ptLst>
  <dgm:cxnLst>
    <dgm:cxn modelId="{DC347701-8B61-426C-8F2C-1CBFA26F4B35}" type="presOf" srcId="{CA077D98-8478-47EA-B6A9-99ACE60C64D4}" destId="{80CE8015-7EA2-4A05-AB70-8C244C1A774E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FD273354-2D35-4ACC-9986-CA8F0F3E0327}" type="presOf" srcId="{6750AC01-D39D-4F3A-9DC8-2A211EE986A2}" destId="{212BD8A4-9BC9-4F88-9CC3-3A9C11E23527}" srcOrd="0" destOrd="0" presId="urn:microsoft.com/office/officeart/2008/layout/VerticalCurvedList"/>
    <dgm:cxn modelId="{05F5E2D4-E39E-4740-982B-AD16426CBA82}" type="presOf" srcId="{7E5AA53B-3EEE-4DE4-BB81-9044890C2946}" destId="{7F9D64D6-CC44-491A-84D1-2D56E4040709}" srcOrd="0" destOrd="0" presId="urn:microsoft.com/office/officeart/2008/layout/VerticalCurvedList"/>
    <dgm:cxn modelId="{0E920541-98AC-4349-A531-ADCCBBE04268}" type="presParOf" srcId="{7F9D64D6-CC44-491A-84D1-2D56E4040709}" destId="{FEDA2656-DD34-4D6E-BF9E-908D6F66D936}" srcOrd="0" destOrd="0" presId="urn:microsoft.com/office/officeart/2008/layout/VerticalCurvedList"/>
    <dgm:cxn modelId="{D05C316E-650C-46BB-A57C-11B6D626EEAC}" type="presParOf" srcId="{FEDA2656-DD34-4D6E-BF9E-908D6F66D936}" destId="{86F4D823-2E61-443B-BDD2-EF34E44AE51E}" srcOrd="0" destOrd="0" presId="urn:microsoft.com/office/officeart/2008/layout/VerticalCurvedList"/>
    <dgm:cxn modelId="{EF1039D4-2564-449D-B104-11A5197978BC}" type="presParOf" srcId="{86F4D823-2E61-443B-BDD2-EF34E44AE51E}" destId="{45CD1D47-C45D-4C76-9A06-85C10BC7E522}" srcOrd="0" destOrd="0" presId="urn:microsoft.com/office/officeart/2008/layout/VerticalCurvedList"/>
    <dgm:cxn modelId="{FEF0079C-7FA6-44F1-ADB5-FEFB718B55B0}" type="presParOf" srcId="{86F4D823-2E61-443B-BDD2-EF34E44AE51E}" destId="{80CE8015-7EA2-4A05-AB70-8C244C1A774E}" srcOrd="1" destOrd="0" presId="urn:microsoft.com/office/officeart/2008/layout/VerticalCurvedList"/>
    <dgm:cxn modelId="{47E35695-51FA-4862-A25F-894FC779CE94}" type="presParOf" srcId="{86F4D823-2E61-443B-BDD2-EF34E44AE51E}" destId="{160D3F0B-52E0-408F-A099-3E19879E49C4}" srcOrd="2" destOrd="0" presId="urn:microsoft.com/office/officeart/2008/layout/VerticalCurvedList"/>
    <dgm:cxn modelId="{97F6794D-A8A4-408E-BFF6-375C984F2893}" type="presParOf" srcId="{86F4D823-2E61-443B-BDD2-EF34E44AE51E}" destId="{18998F7E-6573-47AD-8BD4-4C01AA9BB5AD}" srcOrd="3" destOrd="0" presId="urn:microsoft.com/office/officeart/2008/layout/VerticalCurvedList"/>
    <dgm:cxn modelId="{C452639D-F63F-405D-B73C-25ACEB4EA0C3}" type="presParOf" srcId="{FEDA2656-DD34-4D6E-BF9E-908D6F66D936}" destId="{212BD8A4-9BC9-4F88-9CC3-3A9C11E23527}" srcOrd="1" destOrd="0" presId="urn:microsoft.com/office/officeart/2008/layout/VerticalCurvedList"/>
    <dgm:cxn modelId="{EB4218C7-71C3-4361-928D-D9AA971D1341}" type="presParOf" srcId="{FEDA2656-DD34-4D6E-BF9E-908D6F66D936}" destId="{FBC01CF4-1378-4373-9A46-B1A40A40591D}" srcOrd="2" destOrd="0" presId="urn:microsoft.com/office/officeart/2008/layout/VerticalCurvedList"/>
    <dgm:cxn modelId="{9FC4CB88-62BA-4C38-B77D-44050C41D97D}" type="presParOf" srcId="{FBC01CF4-1378-4373-9A46-B1A40A40591D}" destId="{4E83B084-1E77-48D1-B2DD-2386D172C7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algn="l" rtl="0"/>
          <a:r>
            <a:rPr lang="vi-VN" noProof="0" dirty="0" err="1"/>
            <a:t>Tạo</a:t>
          </a:r>
          <a:r>
            <a:rPr lang="vi-VN" noProof="0" dirty="0"/>
            <a:t> </a:t>
          </a:r>
          <a:r>
            <a:rPr lang="vi-VN" noProof="0" dirty="0" err="1"/>
            <a:t>tài</a:t>
          </a:r>
          <a:r>
            <a:rPr lang="vi-VN" noProof="0" dirty="0"/>
            <a:t> </a:t>
          </a:r>
          <a:r>
            <a:rPr lang="vi-VN" noProof="0" dirty="0" err="1"/>
            <a:t>khoản</a:t>
          </a:r>
          <a:r>
            <a:rPr lang="vi-VN" noProof="0" dirty="0"/>
            <a:t> </a:t>
          </a:r>
          <a:r>
            <a:rPr lang="vi-VN" noProof="0" dirty="0" err="1"/>
            <a:t>mới</a:t>
          </a:r>
          <a:r>
            <a:rPr lang="vi-VN" noProof="0" dirty="0"/>
            <a:t>   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7F9D64D6-CC44-491A-84D1-2D56E4040709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FEDA2656-DD34-4D6E-BF9E-908D6F66D936}" type="pres">
      <dgm:prSet presAssocID="{7E5AA53B-3EEE-4DE4-BB81-9044890C2946}" presName="Name1" presStyleCnt="0"/>
      <dgm:spPr/>
    </dgm:pt>
    <dgm:pt modelId="{86F4D823-2E61-443B-BDD2-EF34E44AE51E}" type="pres">
      <dgm:prSet presAssocID="{7E5AA53B-3EEE-4DE4-BB81-9044890C2946}" presName="cycle" presStyleCnt="0"/>
      <dgm:spPr/>
    </dgm:pt>
    <dgm:pt modelId="{45CD1D47-C45D-4C76-9A06-85C10BC7E522}" type="pres">
      <dgm:prSet presAssocID="{7E5AA53B-3EEE-4DE4-BB81-9044890C2946}" presName="srcNode" presStyleLbl="node1" presStyleIdx="0" presStyleCnt="1"/>
      <dgm:spPr/>
    </dgm:pt>
    <dgm:pt modelId="{80CE8015-7EA2-4A05-AB70-8C244C1A774E}" type="pres">
      <dgm:prSet presAssocID="{7E5AA53B-3EEE-4DE4-BB81-9044890C2946}" presName="conn" presStyleLbl="parChTrans1D2" presStyleIdx="0" presStyleCnt="1"/>
      <dgm:spPr/>
    </dgm:pt>
    <dgm:pt modelId="{160D3F0B-52E0-408F-A099-3E19879E49C4}" type="pres">
      <dgm:prSet presAssocID="{7E5AA53B-3EEE-4DE4-BB81-9044890C2946}" presName="extraNode" presStyleLbl="node1" presStyleIdx="0" presStyleCnt="1"/>
      <dgm:spPr/>
    </dgm:pt>
    <dgm:pt modelId="{18998F7E-6573-47AD-8BD4-4C01AA9BB5AD}" type="pres">
      <dgm:prSet presAssocID="{7E5AA53B-3EEE-4DE4-BB81-9044890C2946}" presName="dstNode" presStyleLbl="node1" presStyleIdx="0" presStyleCnt="1"/>
      <dgm:spPr/>
    </dgm:pt>
    <dgm:pt modelId="{212BD8A4-9BC9-4F88-9CC3-3A9C11E23527}" type="pres">
      <dgm:prSet presAssocID="{6750AC01-D39D-4F3A-9DC8-2A211EE986A2}" presName="text_1" presStyleLbl="node1" presStyleIdx="0" presStyleCnt="1" custScaleY="28433">
        <dgm:presLayoutVars>
          <dgm:bulletEnabled val="1"/>
        </dgm:presLayoutVars>
      </dgm:prSet>
      <dgm:spPr/>
    </dgm:pt>
    <dgm:pt modelId="{FBC01CF4-1378-4373-9A46-B1A40A40591D}" type="pres">
      <dgm:prSet presAssocID="{6750AC01-D39D-4F3A-9DC8-2A211EE986A2}" presName="accent_1" presStyleCnt="0"/>
      <dgm:spPr/>
    </dgm:pt>
    <dgm:pt modelId="{4E83B084-1E77-48D1-B2DD-2386D172C767}" type="pres">
      <dgm:prSet presAssocID="{6750AC01-D39D-4F3A-9DC8-2A211EE986A2}" presName="accentRepeatNode" presStyleLbl="solidFgAcc1" presStyleIdx="0" presStyleCnt="1" custScaleX="26314" custScaleY="27320"/>
      <dgm:spPr/>
    </dgm:pt>
  </dgm:ptLst>
  <dgm:cxnLst>
    <dgm:cxn modelId="{BA4B781C-D3E3-45E1-BF48-35FD950D386A}" type="presOf" srcId="{CA077D98-8478-47EA-B6A9-99ACE60C64D4}" destId="{80CE8015-7EA2-4A05-AB70-8C244C1A774E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C0FD2F57-D023-4F02-B725-C771C939A048}" type="presOf" srcId="{6750AC01-D39D-4F3A-9DC8-2A211EE986A2}" destId="{212BD8A4-9BC9-4F88-9CC3-3A9C11E23527}" srcOrd="0" destOrd="0" presId="urn:microsoft.com/office/officeart/2008/layout/VerticalCurvedList"/>
    <dgm:cxn modelId="{D507259C-898D-48ED-A969-C3BDE6D5804C}" type="presOf" srcId="{7E5AA53B-3EEE-4DE4-BB81-9044890C2946}" destId="{7F9D64D6-CC44-491A-84D1-2D56E4040709}" srcOrd="0" destOrd="0" presId="urn:microsoft.com/office/officeart/2008/layout/VerticalCurvedList"/>
    <dgm:cxn modelId="{1A03D32E-F85C-4934-8645-1CA8F6DFAD2C}" type="presParOf" srcId="{7F9D64D6-CC44-491A-84D1-2D56E4040709}" destId="{FEDA2656-DD34-4D6E-BF9E-908D6F66D936}" srcOrd="0" destOrd="0" presId="urn:microsoft.com/office/officeart/2008/layout/VerticalCurvedList"/>
    <dgm:cxn modelId="{2A05DFE6-DBE3-466A-9124-0EC6F1C566B3}" type="presParOf" srcId="{FEDA2656-DD34-4D6E-BF9E-908D6F66D936}" destId="{86F4D823-2E61-443B-BDD2-EF34E44AE51E}" srcOrd="0" destOrd="0" presId="urn:microsoft.com/office/officeart/2008/layout/VerticalCurvedList"/>
    <dgm:cxn modelId="{5841C77D-3D56-4692-A60E-68175A7466D7}" type="presParOf" srcId="{86F4D823-2E61-443B-BDD2-EF34E44AE51E}" destId="{45CD1D47-C45D-4C76-9A06-85C10BC7E522}" srcOrd="0" destOrd="0" presId="urn:microsoft.com/office/officeart/2008/layout/VerticalCurvedList"/>
    <dgm:cxn modelId="{D4C5B505-B877-4DC5-A2EA-C636DDCC50B1}" type="presParOf" srcId="{86F4D823-2E61-443B-BDD2-EF34E44AE51E}" destId="{80CE8015-7EA2-4A05-AB70-8C244C1A774E}" srcOrd="1" destOrd="0" presId="urn:microsoft.com/office/officeart/2008/layout/VerticalCurvedList"/>
    <dgm:cxn modelId="{D75A677A-0737-4B64-8738-F2B9B055E9DF}" type="presParOf" srcId="{86F4D823-2E61-443B-BDD2-EF34E44AE51E}" destId="{160D3F0B-52E0-408F-A099-3E19879E49C4}" srcOrd="2" destOrd="0" presId="urn:microsoft.com/office/officeart/2008/layout/VerticalCurvedList"/>
    <dgm:cxn modelId="{1DB258F7-2531-4023-9971-DF5C4E4EB024}" type="presParOf" srcId="{86F4D823-2E61-443B-BDD2-EF34E44AE51E}" destId="{18998F7E-6573-47AD-8BD4-4C01AA9BB5AD}" srcOrd="3" destOrd="0" presId="urn:microsoft.com/office/officeart/2008/layout/VerticalCurvedList"/>
    <dgm:cxn modelId="{776BF26D-9E52-4943-B279-AA6C4C241570}" type="presParOf" srcId="{FEDA2656-DD34-4D6E-BF9E-908D6F66D936}" destId="{212BD8A4-9BC9-4F88-9CC3-3A9C11E23527}" srcOrd="1" destOrd="0" presId="urn:microsoft.com/office/officeart/2008/layout/VerticalCurvedList"/>
    <dgm:cxn modelId="{A7BFEBAB-BC16-42E1-B233-6A12664B8545}" type="presParOf" srcId="{FEDA2656-DD34-4D6E-BF9E-908D6F66D936}" destId="{FBC01CF4-1378-4373-9A46-B1A40A40591D}" srcOrd="2" destOrd="0" presId="urn:microsoft.com/office/officeart/2008/layout/VerticalCurvedList"/>
    <dgm:cxn modelId="{EE312F1D-CA28-4934-AD43-07FE2E9B70E2}" type="presParOf" srcId="{FBC01CF4-1378-4373-9A46-B1A40A40591D}" destId="{4E83B084-1E77-48D1-B2DD-2386D172C7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hList6" loCatId="list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/>
          <a:r>
            <a:rPr lang="vi-VN" noProof="0" dirty="0" err="1"/>
            <a:t>Quản</a:t>
          </a:r>
          <a:r>
            <a:rPr lang="vi-VN" noProof="0" dirty="0"/>
            <a:t> </a:t>
          </a:r>
          <a:r>
            <a:rPr lang="vi-VN" noProof="0" dirty="0" err="1"/>
            <a:t>lý</a:t>
          </a:r>
          <a:r>
            <a:rPr lang="vi-VN" noProof="0" dirty="0"/>
            <a:t> </a:t>
          </a:r>
          <a:r>
            <a:rPr lang="vi-VN" noProof="0" dirty="0" err="1"/>
            <a:t>bảng</a:t>
          </a:r>
          <a:r>
            <a:rPr lang="vi-VN" noProof="0" dirty="0"/>
            <a:t> công </a:t>
          </a:r>
          <a:r>
            <a:rPr lang="vi-VN" noProof="0" dirty="0" err="1"/>
            <a:t>việc</a:t>
          </a:r>
          <a:endParaRPr lang="vi-VN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vi-VN" noProof="0" dirty="0"/>
        </a:p>
      </dgm:t>
    </dgm:pt>
    <dgm:pt modelId="{6C20FCFE-965D-4F76-A53A-A09FFF216059}" type="pres">
      <dgm:prSet presAssocID="{7E5AA53B-3EEE-4DE4-BB81-9044890C2946}" presName="Name0" presStyleCnt="0">
        <dgm:presLayoutVars>
          <dgm:dir/>
          <dgm:resizeHandles val="exact"/>
        </dgm:presLayoutVars>
      </dgm:prSet>
      <dgm:spPr/>
    </dgm:pt>
    <dgm:pt modelId="{3ADC3F1C-8D65-42EB-8048-8E9B6F9DF668}" type="pres">
      <dgm:prSet presAssocID="{6750AC01-D39D-4F3A-9DC8-2A211EE986A2}" presName="node" presStyleLbl="node1" presStyleIdx="0" presStyleCnt="1" custLinFactNeighborX="0" custLinFactNeighborY="10730">
        <dgm:presLayoutVars>
          <dgm:bulletEnabled val="1"/>
        </dgm:presLayoutVars>
      </dgm:prSet>
      <dgm:spPr/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D447796F-25FB-48AA-8510-BD14D7DCACEE}" type="presOf" srcId="{6750AC01-D39D-4F3A-9DC8-2A211EE986A2}" destId="{3ADC3F1C-8D65-42EB-8048-8E9B6F9DF668}" srcOrd="0" destOrd="0" presId="urn:microsoft.com/office/officeart/2005/8/layout/hList6"/>
    <dgm:cxn modelId="{AEC586FE-B5D4-48D5-8D7D-BE69E310F314}" type="presOf" srcId="{7E5AA53B-3EEE-4DE4-BB81-9044890C2946}" destId="{6C20FCFE-965D-4F76-A53A-A09FFF216059}" srcOrd="0" destOrd="0" presId="urn:microsoft.com/office/officeart/2005/8/layout/hList6"/>
    <dgm:cxn modelId="{FCDF09CB-60F1-4319-979A-17EFB42DEA29}" type="presParOf" srcId="{6C20FCFE-965D-4F76-A53A-A09FFF216059}" destId="{3ADC3F1C-8D65-42EB-8048-8E9B6F9DF668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F0ADA-6306-4240-893F-5B1CC2524D4B}">
      <dsp:nvSpPr>
        <dsp:cNvPr id="0" name=""/>
        <dsp:cNvSpPr/>
      </dsp:nvSpPr>
      <dsp:spPr>
        <a:xfrm>
          <a:off x="0" y="422911"/>
          <a:ext cx="718359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9B92E-F963-4591-90D5-2386D216F153}">
      <dsp:nvSpPr>
        <dsp:cNvPr id="0" name=""/>
        <dsp:cNvSpPr/>
      </dsp:nvSpPr>
      <dsp:spPr>
        <a:xfrm>
          <a:off x="359179" y="9631"/>
          <a:ext cx="5028517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066" tIns="0" rIns="190066" bIns="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noProof="0" dirty="0" err="1"/>
            <a:t>Java</a:t>
          </a:r>
          <a:endParaRPr lang="vi-VN" sz="2800" kern="1200" noProof="0" dirty="0"/>
        </a:p>
      </dsp:txBody>
      <dsp:txXfrm>
        <a:off x="399528" y="49980"/>
        <a:ext cx="4947819" cy="745862"/>
      </dsp:txXfrm>
    </dsp:sp>
    <dsp:sp modelId="{273D93E4-75B2-4F7C-A4E1-6A71B7149BDA}">
      <dsp:nvSpPr>
        <dsp:cNvPr id="0" name=""/>
        <dsp:cNvSpPr/>
      </dsp:nvSpPr>
      <dsp:spPr>
        <a:xfrm>
          <a:off x="0" y="1692991"/>
          <a:ext cx="718359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BB7CE-9E0C-4751-A2F7-B93C8610342D}">
      <dsp:nvSpPr>
        <dsp:cNvPr id="0" name=""/>
        <dsp:cNvSpPr/>
      </dsp:nvSpPr>
      <dsp:spPr>
        <a:xfrm>
          <a:off x="359179" y="1279711"/>
          <a:ext cx="5028517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066" tIns="0" rIns="190066" bIns="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noProof="0" dirty="0" err="1"/>
            <a:t>JavaFX</a:t>
          </a:r>
          <a:endParaRPr lang="vi-VN" sz="2800" kern="1200" noProof="0" dirty="0"/>
        </a:p>
      </dsp:txBody>
      <dsp:txXfrm>
        <a:off x="399528" y="1320060"/>
        <a:ext cx="4947819" cy="745862"/>
      </dsp:txXfrm>
    </dsp:sp>
    <dsp:sp modelId="{657914C4-4772-4282-9416-6D0E5A8EE6E6}">
      <dsp:nvSpPr>
        <dsp:cNvPr id="0" name=""/>
        <dsp:cNvSpPr/>
      </dsp:nvSpPr>
      <dsp:spPr>
        <a:xfrm>
          <a:off x="0" y="2963071"/>
          <a:ext cx="718359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1F81C-8A7D-4021-9AC8-A07274B74F2D}">
      <dsp:nvSpPr>
        <dsp:cNvPr id="0" name=""/>
        <dsp:cNvSpPr/>
      </dsp:nvSpPr>
      <dsp:spPr>
        <a:xfrm>
          <a:off x="359179" y="2549791"/>
          <a:ext cx="5028517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066" tIns="0" rIns="190066" bIns="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noProof="0" dirty="0"/>
            <a:t>CSS</a:t>
          </a:r>
        </a:p>
      </dsp:txBody>
      <dsp:txXfrm>
        <a:off x="399528" y="2590140"/>
        <a:ext cx="4947819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Vòng</a:t>
          </a:r>
          <a:r>
            <a:rPr lang="vi-VN" sz="2100" kern="1200" noProof="0" dirty="0"/>
            <a:t> </a:t>
          </a:r>
          <a:r>
            <a:rPr lang="vi-VN" sz="2100" kern="1200" noProof="0" dirty="0" err="1"/>
            <a:t>lặp</a:t>
          </a:r>
          <a:r>
            <a:rPr lang="vi-VN" sz="2100" kern="1200" noProof="0" dirty="0"/>
            <a:t>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A2B51-CA7C-441C-BB28-BDC69F20342A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Mảng</a:t>
          </a:r>
          <a:r>
            <a:rPr lang="vi-VN" sz="2100" kern="1200" noProof="0" dirty="0"/>
            <a:t> </a:t>
          </a:r>
          <a:r>
            <a:rPr lang="vi-VN" sz="2100" kern="1200" noProof="0" dirty="0" err="1"/>
            <a:t>và</a:t>
          </a:r>
          <a:r>
            <a:rPr lang="vi-VN" sz="2100" kern="1200" noProof="0" dirty="0"/>
            <a:t> phương </a:t>
          </a:r>
          <a:r>
            <a:rPr lang="vi-VN" sz="2100" kern="1200" noProof="0" dirty="0" err="1"/>
            <a:t>thức</a:t>
          </a:r>
          <a:r>
            <a:rPr lang="vi-VN" sz="2100" kern="1200" noProof="0" dirty="0"/>
            <a:t>	</a:t>
          </a:r>
        </a:p>
      </dsp:txBody>
      <dsp:txXfrm>
        <a:off x="657658" y="890913"/>
        <a:ext cx="6149301" cy="445634"/>
      </dsp:txXfrm>
    </dsp:sp>
    <dsp:sp modelId="{611D2047-4D22-4AF1-9259-800ECD032924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30F12-4283-4DDF-A35C-D8C7605D5A9D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Lớp</a:t>
          </a:r>
          <a:r>
            <a:rPr lang="vi-VN" sz="2100" kern="1200" noProof="0" dirty="0"/>
            <a:t> </a:t>
          </a:r>
          <a:r>
            <a:rPr lang="vi-VN" sz="2100" kern="1200" noProof="0" dirty="0" err="1"/>
            <a:t>và</a:t>
          </a:r>
          <a:r>
            <a:rPr lang="vi-VN" sz="2100" kern="1200" noProof="0" dirty="0"/>
            <a:t> </a:t>
          </a:r>
          <a:r>
            <a:rPr lang="vi-VN" sz="2100" kern="1200" noProof="0" dirty="0" err="1"/>
            <a:t>đối</a:t>
          </a:r>
          <a:r>
            <a:rPr lang="vi-VN" sz="2100" kern="1200" noProof="0" dirty="0"/>
            <a:t> </a:t>
          </a:r>
          <a:r>
            <a:rPr lang="vi-VN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tượng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755666" y="1559151"/>
        <a:ext cx="6051292" cy="445634"/>
      </dsp:txXfrm>
    </dsp:sp>
    <dsp:sp modelId="{3F8116AC-FAC3-4E95-9865-93CCFEB191B9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2F038-1A27-4140-B077-5763E70E3C18}">
      <dsp:nvSpPr>
        <dsp:cNvPr id="0" name=""/>
        <dsp:cNvSpPr/>
      </dsp:nvSpPr>
      <dsp:spPr>
        <a:xfrm>
          <a:off x="682808" y="230810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Access modifier, static method, static property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682808" y="2308103"/>
        <a:ext cx="6149301" cy="445634"/>
      </dsp:txXfrm>
    </dsp:sp>
    <dsp:sp modelId="{A965097E-32F1-4AB8-8C4E-2814A7596B2F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980BF-00C8-4C63-B85D-F69AE018F3E5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Interface</a:t>
          </a:r>
          <a:endParaRPr lang="vi-VN" sz="2100" kern="1200" noProof="0" dirty="0"/>
        </a:p>
      </dsp:txBody>
      <dsp:txXfrm>
        <a:off x="338329" y="2895628"/>
        <a:ext cx="6468629" cy="445634"/>
      </dsp:txXfrm>
    </dsp:sp>
    <dsp:sp modelId="{C65BA3C3-4C8F-407D-A169-E7CC46994279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Clean</a:t>
          </a:r>
          <a:r>
            <a:rPr lang="vi-VN" sz="2100" kern="1200" noProof="0" dirty="0"/>
            <a:t> </a:t>
          </a:r>
          <a:r>
            <a:rPr lang="vi-VN" sz="2100" kern="1200" noProof="0" dirty="0" err="1"/>
            <a:t>Code</a:t>
          </a:r>
          <a:r>
            <a:rPr lang="vi-VN" sz="2100" kern="1200" noProof="0" dirty="0"/>
            <a:t> &amp; </a:t>
          </a:r>
          <a:r>
            <a:rPr lang="vi-VN" sz="2100" kern="1200" noProof="0" dirty="0" err="1"/>
            <a:t>Refactoring</a:t>
          </a:r>
          <a:r>
            <a:rPr lang="vi-VN" sz="2100" kern="1200" noProof="0" dirty="0"/>
            <a:t>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A2B51-CA7C-441C-BB28-BDC69F20342A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/>
            <a:t>DSA Danh </a:t>
          </a:r>
          <a:r>
            <a:rPr lang="vi-VN" sz="2100" kern="1200" noProof="0" dirty="0" err="1"/>
            <a:t>sách</a:t>
          </a:r>
          <a:r>
            <a:rPr lang="vi-VN" sz="2100" kern="1200" noProof="0" dirty="0"/>
            <a:t>	</a:t>
          </a:r>
        </a:p>
      </dsp:txBody>
      <dsp:txXfrm>
        <a:off x="657658" y="890913"/>
        <a:ext cx="6149301" cy="445634"/>
      </dsp:txXfrm>
    </dsp:sp>
    <dsp:sp modelId="{611D2047-4D22-4AF1-9259-800ECD032924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30F12-4283-4DDF-A35C-D8C7605D5A9D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Java</a:t>
          </a:r>
          <a:r>
            <a:rPr lang="vi-VN" sz="2100" kern="1200" noProof="0" dirty="0"/>
            <a:t> </a:t>
          </a:r>
          <a:r>
            <a:rPr lang="vi-VN" sz="2100" kern="1200" noProof="0" dirty="0" err="1"/>
            <a:t>Collection</a:t>
          </a:r>
          <a:r>
            <a:rPr lang="vi-VN" sz="2100" kern="1200" noProof="0" dirty="0"/>
            <a:t> </a:t>
          </a:r>
          <a:r>
            <a:rPr lang="vi-VN" sz="2100" kern="1200" noProof="0" dirty="0" err="1"/>
            <a:t>Framework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755666" y="1559151"/>
        <a:ext cx="6051292" cy="445634"/>
      </dsp:txXfrm>
    </dsp:sp>
    <dsp:sp modelId="{3F8116AC-FAC3-4E95-9865-93CCFEB191B9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2F038-1A27-4140-B077-5763E70E3C18}">
      <dsp:nvSpPr>
        <dsp:cNvPr id="0" name=""/>
        <dsp:cNvSpPr/>
      </dsp:nvSpPr>
      <dsp:spPr>
        <a:xfrm>
          <a:off x="682808" y="230810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Xử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</a:t>
          </a: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lý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</a:t>
          </a: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ngoại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</a:t>
          </a:r>
          <a:r>
            <a:rPr lang="en-US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lệ</a:t>
          </a:r>
          <a:r>
            <a:rPr lang="en-US" sz="2100" kern="1200" noProof="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 &amp; Debug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682808" y="2308103"/>
        <a:ext cx="6149301" cy="445634"/>
      </dsp:txXfrm>
    </dsp:sp>
    <dsp:sp modelId="{A965097E-32F1-4AB8-8C4E-2814A7596B2F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980BF-00C8-4C63-B85D-F69AE018F3E5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/>
            <a:t>IO </a:t>
          </a:r>
          <a:r>
            <a:rPr lang="vi-VN" sz="2100" kern="1200" noProof="0" dirty="0" err="1"/>
            <a:t>Text</a:t>
          </a:r>
          <a:r>
            <a:rPr lang="vi-VN" sz="2100" kern="1200" noProof="0" dirty="0"/>
            <a:t> </a:t>
          </a:r>
          <a:r>
            <a:rPr lang="vi-VN" sz="2100" kern="1200" noProof="0" dirty="0" err="1"/>
            <a:t>File</a:t>
          </a:r>
          <a:endParaRPr lang="vi-VN" sz="2100" kern="1200" noProof="0" dirty="0"/>
        </a:p>
      </dsp:txBody>
      <dsp:txXfrm>
        <a:off x="338329" y="2895628"/>
        <a:ext cx="6468629" cy="445634"/>
      </dsp:txXfrm>
    </dsp:sp>
    <dsp:sp modelId="{C65BA3C3-4C8F-407D-A169-E7CC46994279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String</a:t>
          </a:r>
          <a:r>
            <a:rPr lang="vi-VN" sz="2100" kern="1200" noProof="0" dirty="0"/>
            <a:t> &amp; </a:t>
          </a:r>
          <a:r>
            <a:rPr lang="vi-VN" sz="2100" kern="1200" noProof="0" dirty="0" err="1"/>
            <a:t>Regex</a:t>
          </a:r>
          <a:r>
            <a:rPr lang="vi-VN" sz="2100" kern="1200" noProof="0" dirty="0"/>
            <a:t>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A2B51-CA7C-441C-BB28-BDC69F20342A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/>
            <a:t>OOAD SOLID	</a:t>
          </a:r>
        </a:p>
      </dsp:txBody>
      <dsp:txXfrm>
        <a:off x="657658" y="890913"/>
        <a:ext cx="6149301" cy="445634"/>
      </dsp:txXfrm>
    </dsp:sp>
    <dsp:sp modelId="{611D2047-4D22-4AF1-9259-800ECD032924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30F12-4283-4DDF-A35C-D8C7605D5A9D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755666" y="1559151"/>
        <a:ext cx="6051292" cy="445634"/>
      </dsp:txXfrm>
    </dsp:sp>
    <dsp:sp modelId="{3F8116AC-FAC3-4E95-9865-93CCFEB191B9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2F038-1A27-4140-B077-5763E70E3C18}">
      <dsp:nvSpPr>
        <dsp:cNvPr id="0" name=""/>
        <dsp:cNvSpPr/>
      </dsp:nvSpPr>
      <dsp:spPr>
        <a:xfrm>
          <a:off x="682808" y="230810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682808" y="2308103"/>
        <a:ext cx="6149301" cy="445634"/>
      </dsp:txXfrm>
    </dsp:sp>
    <dsp:sp modelId="{A965097E-32F1-4AB8-8C4E-2814A7596B2F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980BF-00C8-4C63-B85D-F69AE018F3E5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100" kern="1200" noProof="0" dirty="0"/>
        </a:p>
      </dsp:txBody>
      <dsp:txXfrm>
        <a:off x="338329" y="2895628"/>
        <a:ext cx="6468629" cy="445634"/>
      </dsp:txXfrm>
    </dsp:sp>
    <dsp:sp modelId="{C65BA3C3-4C8F-407D-A169-E7CC46994279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ActionEvent</a:t>
          </a:r>
          <a:r>
            <a:rPr lang="vi-VN" sz="2100" kern="1200" noProof="0" dirty="0"/>
            <a:t>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A2B51-CA7C-441C-BB28-BDC69F20342A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/>
            <a:t>FXML </a:t>
          </a:r>
          <a:r>
            <a:rPr lang="vi-VN" sz="2100" kern="1200" noProof="0" dirty="0" err="1"/>
            <a:t>Loader</a:t>
          </a:r>
          <a:r>
            <a:rPr lang="vi-VN" sz="2100" kern="1200" noProof="0" dirty="0"/>
            <a:t>	</a:t>
          </a:r>
        </a:p>
      </dsp:txBody>
      <dsp:txXfrm>
        <a:off x="657658" y="890913"/>
        <a:ext cx="6149301" cy="445634"/>
      </dsp:txXfrm>
    </dsp:sp>
    <dsp:sp modelId="{611D2047-4D22-4AF1-9259-800ECD032924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30F12-4283-4DDF-A35C-D8C7605D5A9D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Node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755666" y="1559151"/>
        <a:ext cx="6051292" cy="445634"/>
      </dsp:txXfrm>
    </dsp:sp>
    <dsp:sp modelId="{3F8116AC-FAC3-4E95-9865-93CCFEB191B9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2F038-1A27-4140-B077-5763E70E3C18}">
      <dsp:nvSpPr>
        <dsp:cNvPr id="0" name=""/>
        <dsp:cNvSpPr/>
      </dsp:nvSpPr>
      <dsp:spPr>
        <a:xfrm>
          <a:off x="682808" y="230810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Json</a:t>
          </a:r>
          <a:endParaRPr lang="vi-VN" sz="2100" kern="1200" noProof="0" dirty="0">
            <a:solidFill>
              <a:prstClr val="white"/>
            </a:solidFill>
            <a:latin typeface="Tahoma" panose="020B0604030504040204" pitchFamily="34" charset="0"/>
            <a:ea typeface="+mn-ea"/>
            <a:cs typeface="+mn-cs"/>
          </a:endParaRPr>
        </a:p>
      </dsp:txBody>
      <dsp:txXfrm>
        <a:off x="682808" y="2308103"/>
        <a:ext cx="6149301" cy="445634"/>
      </dsp:txXfrm>
    </dsp:sp>
    <dsp:sp modelId="{A965097E-32F1-4AB8-8C4E-2814A7596B2F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980BF-00C8-4C63-B85D-F69AE018F3E5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noProof="0" dirty="0" err="1"/>
            <a:t>Scene</a:t>
          </a:r>
          <a:r>
            <a:rPr lang="vi-VN" sz="2100" kern="1200" noProof="0" dirty="0"/>
            <a:t> </a:t>
          </a:r>
          <a:r>
            <a:rPr lang="vi-VN" sz="2100" kern="1200" noProof="0" dirty="0" err="1"/>
            <a:t>Builder</a:t>
          </a:r>
          <a:endParaRPr lang="vi-VN" sz="2100" kern="1200" noProof="0" dirty="0"/>
        </a:p>
      </dsp:txBody>
      <dsp:txXfrm>
        <a:off x="338329" y="2895628"/>
        <a:ext cx="6468629" cy="445634"/>
      </dsp:txXfrm>
    </dsp:sp>
    <dsp:sp modelId="{C65BA3C3-4C8F-407D-A169-E7CC46994279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8899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879535" y="1567699"/>
          <a:ext cx="5788824" cy="4285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438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noProof="0" dirty="0" err="1"/>
            <a:t>Thiết</a:t>
          </a:r>
          <a:r>
            <a:rPr lang="vi-VN" sz="2000" kern="1200" noProof="0" dirty="0"/>
            <a:t> </a:t>
          </a:r>
          <a:r>
            <a:rPr lang="vi-VN" sz="2000" kern="1200" noProof="0" dirty="0" err="1"/>
            <a:t>kế</a:t>
          </a:r>
          <a:r>
            <a:rPr lang="vi-VN" sz="2000" kern="1200" noProof="0" dirty="0"/>
            <a:t> giao </a:t>
          </a:r>
          <a:r>
            <a:rPr lang="vi-VN" sz="2000" kern="1200" noProof="0" dirty="0" err="1"/>
            <a:t>diện</a:t>
          </a:r>
          <a:r>
            <a:rPr lang="vi-VN" sz="2000" kern="1200" noProof="0" dirty="0"/>
            <a:t>	</a:t>
          </a:r>
        </a:p>
      </dsp:txBody>
      <dsp:txXfrm>
        <a:off x="879535" y="1567699"/>
        <a:ext cx="5788824" cy="428538"/>
      </dsp:txXfrm>
    </dsp:sp>
    <dsp:sp modelId="{07CB3071-D555-47DA-A36A-69EB91531FD8}">
      <dsp:nvSpPr>
        <dsp:cNvPr id="0" name=""/>
        <dsp:cNvSpPr/>
      </dsp:nvSpPr>
      <dsp:spPr>
        <a:xfrm>
          <a:off x="458223" y="1391523"/>
          <a:ext cx="842622" cy="7808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E8015-7EA2-4A05-AB70-8C244C1A774E}">
      <dsp:nvSpPr>
        <dsp:cNvPr id="0" name=""/>
        <dsp:cNvSpPr/>
      </dsp:nvSpPr>
      <dsp:spPr>
        <a:xfrm>
          <a:off x="-4020186" y="-638068"/>
          <a:ext cx="4954439" cy="4954439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BD8A4-9BC9-4F88-9CC3-3A9C11E23527}">
      <dsp:nvSpPr>
        <dsp:cNvPr id="0" name=""/>
        <dsp:cNvSpPr/>
      </dsp:nvSpPr>
      <dsp:spPr>
        <a:xfrm>
          <a:off x="897577" y="1592477"/>
          <a:ext cx="4265373" cy="4933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827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noProof="0" dirty="0"/>
            <a:t>Đăng </a:t>
          </a:r>
          <a:r>
            <a:rPr lang="vi-VN" sz="2600" kern="1200" noProof="0" dirty="0" err="1"/>
            <a:t>nhập</a:t>
          </a:r>
          <a:r>
            <a:rPr lang="vi-VN" sz="2600" kern="1200" noProof="0" dirty="0"/>
            <a:t> </a:t>
          </a:r>
        </a:p>
      </dsp:txBody>
      <dsp:txXfrm>
        <a:off x="897577" y="1592477"/>
        <a:ext cx="4265373" cy="493347"/>
      </dsp:txXfrm>
    </dsp:sp>
    <dsp:sp modelId="{4E83B084-1E77-48D1-B2DD-2386D172C767}">
      <dsp:nvSpPr>
        <dsp:cNvPr id="0" name=""/>
        <dsp:cNvSpPr/>
      </dsp:nvSpPr>
      <dsp:spPr>
        <a:xfrm>
          <a:off x="612215" y="1542879"/>
          <a:ext cx="570725" cy="5925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E8015-7EA2-4A05-AB70-8C244C1A774E}">
      <dsp:nvSpPr>
        <dsp:cNvPr id="0" name=""/>
        <dsp:cNvSpPr/>
      </dsp:nvSpPr>
      <dsp:spPr>
        <a:xfrm>
          <a:off x="-4020186" y="-638068"/>
          <a:ext cx="4954439" cy="4954439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BD8A4-9BC9-4F88-9CC3-3A9C11E23527}">
      <dsp:nvSpPr>
        <dsp:cNvPr id="0" name=""/>
        <dsp:cNvSpPr/>
      </dsp:nvSpPr>
      <dsp:spPr>
        <a:xfrm>
          <a:off x="897577" y="1592477"/>
          <a:ext cx="4265373" cy="4933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827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noProof="0" dirty="0" err="1"/>
            <a:t>Tạo</a:t>
          </a:r>
          <a:r>
            <a:rPr lang="vi-VN" sz="2600" kern="1200" noProof="0" dirty="0"/>
            <a:t> </a:t>
          </a:r>
          <a:r>
            <a:rPr lang="vi-VN" sz="2600" kern="1200" noProof="0" dirty="0" err="1"/>
            <a:t>tài</a:t>
          </a:r>
          <a:r>
            <a:rPr lang="vi-VN" sz="2600" kern="1200" noProof="0" dirty="0"/>
            <a:t> </a:t>
          </a:r>
          <a:r>
            <a:rPr lang="vi-VN" sz="2600" kern="1200" noProof="0" dirty="0" err="1"/>
            <a:t>khoản</a:t>
          </a:r>
          <a:r>
            <a:rPr lang="vi-VN" sz="2600" kern="1200" noProof="0" dirty="0"/>
            <a:t> </a:t>
          </a:r>
          <a:r>
            <a:rPr lang="vi-VN" sz="2600" kern="1200" noProof="0" dirty="0" err="1"/>
            <a:t>mới</a:t>
          </a:r>
          <a:r>
            <a:rPr lang="vi-VN" sz="2600" kern="1200" noProof="0" dirty="0"/>
            <a:t>   </a:t>
          </a:r>
        </a:p>
      </dsp:txBody>
      <dsp:txXfrm>
        <a:off x="897577" y="1592477"/>
        <a:ext cx="4265373" cy="493347"/>
      </dsp:txXfrm>
    </dsp:sp>
    <dsp:sp modelId="{4E83B084-1E77-48D1-B2DD-2386D172C767}">
      <dsp:nvSpPr>
        <dsp:cNvPr id="0" name=""/>
        <dsp:cNvSpPr/>
      </dsp:nvSpPr>
      <dsp:spPr>
        <a:xfrm>
          <a:off x="612215" y="1542879"/>
          <a:ext cx="570725" cy="5925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C3F1C-8D65-42EB-8048-8E9B6F9DF668}">
      <dsp:nvSpPr>
        <dsp:cNvPr id="0" name=""/>
        <dsp:cNvSpPr/>
      </dsp:nvSpPr>
      <dsp:spPr>
        <a:xfrm rot="16200000">
          <a:off x="973122" y="-973122"/>
          <a:ext cx="2910981" cy="4857226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0" tIns="0" rIns="347266" bIns="0" numCol="1" spcCol="1270" rtlCol="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500" kern="1200" noProof="0" dirty="0" err="1"/>
            <a:t>Quản</a:t>
          </a:r>
          <a:r>
            <a:rPr lang="vi-VN" sz="5500" kern="1200" noProof="0" dirty="0"/>
            <a:t> </a:t>
          </a:r>
          <a:r>
            <a:rPr lang="vi-VN" sz="5500" kern="1200" noProof="0" dirty="0" err="1"/>
            <a:t>lý</a:t>
          </a:r>
          <a:r>
            <a:rPr lang="vi-VN" sz="5500" kern="1200" noProof="0" dirty="0"/>
            <a:t> </a:t>
          </a:r>
          <a:r>
            <a:rPr lang="vi-VN" sz="5500" kern="1200" noProof="0" dirty="0" err="1"/>
            <a:t>bảng</a:t>
          </a:r>
          <a:r>
            <a:rPr lang="vi-VN" sz="5500" kern="1200" noProof="0" dirty="0"/>
            <a:t> công </a:t>
          </a:r>
          <a:r>
            <a:rPr lang="vi-VN" sz="5500" kern="1200" noProof="0" dirty="0" err="1"/>
            <a:t>việc</a:t>
          </a:r>
          <a:endParaRPr lang="vi-VN" sz="5500" kern="1200" noProof="0" dirty="0"/>
        </a:p>
      </dsp:txBody>
      <dsp:txXfrm rot="5400000">
        <a:off x="0" y="582196"/>
        <a:ext cx="4857226" cy="1746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326A8840-1F99-493E-AE9A-F228B42AB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DE1CE6D-A657-42EA-A6EB-A737A716E6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6AA4D-C05D-4B29-B380-2A4296AC46AA}" type="datetimeFigureOut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15/11/2021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8EF5245-D11D-48DE-955F-AA349A60C4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749366C-7500-4EBA-BF89-C9228CDE35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F9054-B899-4BA4-9641-2CDFD35675FC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23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59D272-B6FE-40FB-8808-CB85F88C09A4}" type="datetimeFigureOut">
              <a:rPr lang="vi-VN" smtClean="0"/>
              <a:pPr/>
              <a:t>15/11/2021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 dirty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D32BC8A-E948-4103-BCFC-D19C77331DF7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0486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7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40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25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96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86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8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3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5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5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3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7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0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22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2BC8A-E948-4103-BCFC-D19C77331DF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vi-V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6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vi-VN" noProof="0"/>
              <a:t>Bấm để chỉnh sửa kiểu phụ đề của Bản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1F7CDE-5E13-42A9-BF64-04705EDF7FC2}" type="datetime1">
              <a:rPr lang="vi-VN" noProof="0" smtClean="0"/>
              <a:t>15/11/2021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9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DEFC9-C973-4404-8CCC-3FD63780FD4B}" type="datetime1">
              <a:rPr lang="vi-VN" noProof="0" smtClean="0"/>
              <a:t>15/11/2021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vi-VN" noProof="0"/>
              <a:t>Bấm để chỉnh sửa kiểu tiêu đề của Trang chiếu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551B08-CEF3-4643-8DA1-366C44A6DD25}" type="datetime1">
              <a:rPr lang="vi-VN" noProof="0" smtClean="0"/>
              <a:t>15/11/2021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4FF90E-581C-4CDA-8109-A642C711CFB7}" type="datetime1">
              <a:rPr lang="vi-VN" noProof="0" smtClean="0"/>
              <a:t>15/11/2021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êu đề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Chỉnh sửa kiểu văn bản Trang chiếu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981149A-04F6-4ABA-955A-EBD4E000CDCB}" type="datetime1">
              <a:rPr lang="vi-VN" noProof="0" smtClean="0"/>
              <a:t>15/11/2021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5FA89-8142-49BE-8322-603FD43621B0}" type="datetime1">
              <a:rPr lang="vi-VN" noProof="0" smtClean="0"/>
              <a:t>15/11/2021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1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1CBE9-01E5-48A1-A2E2-EEA9F7F53440}" type="datetime1">
              <a:rPr lang="vi-VN" noProof="0" smtClean="0"/>
              <a:t>15/11/2021</a:t>
            </a:fld>
            <a:endParaRPr lang="vi-VN" noProof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BA993-42A4-432A-9227-8AD25E1C264B}" type="datetime1">
              <a:rPr lang="vi-VN" noProof="0" smtClean="0"/>
              <a:t>15/11/2021</a:t>
            </a:fld>
            <a:endParaRPr lang="vi-VN" noProof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  <p:sp>
        <p:nvSpPr>
          <p:cNvPr id="7" name="Hình chữ nhật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8" name="Tiêu đề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FF5BD7-61EA-4F90-8307-BDE1747754EB}" type="datetime1">
              <a:rPr lang="vi-VN" noProof="0" smtClean="0"/>
              <a:t>15/11/2021</a:t>
            </a:fld>
            <a:endParaRPr lang="vi-VN" noProof="0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ình chữ nhật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58F8CE-6D35-44CF-B2E5-6B96E89AA73C}" type="datetime1">
              <a:rPr lang="vi-VN" noProof="0" smtClean="0"/>
              <a:t>15/11/2021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Hình ảnh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vi-VN" noProof="0"/>
              <a:t>Bấm vào biểu tượng để thêm ảnh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B4837-8157-4A62-91C8-C8EF14CC1D90}" type="datetime1">
              <a:rPr lang="vi-VN" noProof="0" smtClean="0"/>
              <a:t>15/11/2021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54672DA-66CC-4472-9E46-712459763A7C}" type="datetime1">
              <a:rPr lang="vi-VN" noProof="0" smtClean="0"/>
              <a:t>15/11/2021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  <p:sp>
        <p:nvSpPr>
          <p:cNvPr id="9" name="Hình chữ nhậ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10" name="Hình chữ nhậ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11" name="Hình chữ nhậ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3.png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Ảnh 6" descr="Kết nối kỹ thuật số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57" t="9091" r="47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rmAutofit/>
          </a:bodyPr>
          <a:lstStyle/>
          <a:p>
            <a:pPr rtl="0"/>
            <a:r>
              <a:rPr lang="vi-VN" sz="4000" dirty="0">
                <a:solidFill>
                  <a:schemeClr val="bg1"/>
                </a:solidFill>
              </a:rPr>
              <a:t>TASK MANAGER USING KANBAN BOARD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vi-VN">
                <a:solidFill>
                  <a:srgbClr val="75E4F7"/>
                </a:solidFill>
              </a:rPr>
              <a:t>Trần ngọc hữu – lớp c0821g1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pPr rtl="0"/>
            <a:r>
              <a:rPr lang="vi-VN"/>
              <a:t>Mô </a:t>
            </a:r>
            <a:r>
              <a:rPr lang="vi-VN" err="1"/>
              <a:t>tả</a:t>
            </a:r>
            <a:r>
              <a:rPr lang="vi-VN"/>
              <a:t> chi </a:t>
            </a:r>
            <a:r>
              <a:rPr lang="vi-VN" err="1"/>
              <a:t>tiết</a:t>
            </a:r>
            <a:endParaRPr lang="vi-VN"/>
          </a:p>
        </p:txBody>
      </p:sp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303624"/>
              </p:ext>
            </p:extLst>
          </p:nvPr>
        </p:nvGraphicFramePr>
        <p:xfrm>
          <a:off x="6878972" y="2709643"/>
          <a:ext cx="4857226" cy="2910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069DC9F2-2978-44BF-80A2-009F9146C7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503" y="2497823"/>
            <a:ext cx="6096000" cy="33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pPr rtl="0"/>
            <a:r>
              <a:rPr lang="vi-VN"/>
              <a:t>Mô </a:t>
            </a:r>
            <a:r>
              <a:rPr lang="vi-VN" err="1"/>
              <a:t>tả</a:t>
            </a:r>
            <a:r>
              <a:rPr lang="vi-VN"/>
              <a:t> chi </a:t>
            </a:r>
            <a:r>
              <a:rPr lang="vi-VN" err="1"/>
              <a:t>tiết</a:t>
            </a:r>
            <a:endParaRPr lang="vi-VN"/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6448CAE9-E10D-4A78-B6A5-BAC8A746B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58" y="2328612"/>
            <a:ext cx="2598645" cy="62489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00263E84-BD40-4993-9571-E9537A1CC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57" y="3196570"/>
            <a:ext cx="2598645" cy="62489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55BEDA8C-6B3D-43A4-88A0-136E24F8D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57" y="4064528"/>
            <a:ext cx="2598644" cy="51058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717C55D2-DC70-4FFD-A6CD-AD5E6876E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956" y="4818176"/>
            <a:ext cx="2598643" cy="51058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A52608C7-4F6B-4921-BFE0-BEAAB3770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956" y="5571823"/>
            <a:ext cx="2598642" cy="51058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37" name="Cuộn: Ngang 36">
            <a:extLst>
              <a:ext uri="{FF2B5EF4-FFF2-40B4-BE49-F238E27FC236}">
                <a16:creationId xmlns:a16="http://schemas.microsoft.com/office/drawing/2014/main" id="{5707C64C-7F44-4F40-A218-7202286538B8}"/>
              </a:ext>
            </a:extLst>
          </p:cNvPr>
          <p:cNvSpPr/>
          <p:nvPr/>
        </p:nvSpPr>
        <p:spPr>
          <a:xfrm>
            <a:off x="5486400" y="2145594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/>
              <a:t>Thay </a:t>
            </a:r>
            <a:r>
              <a:rPr lang="vi-VN" sz="2000" dirty="0" err="1"/>
              <a:t>đổi</a:t>
            </a:r>
            <a:r>
              <a:rPr lang="vi-VN" sz="2000" dirty="0"/>
              <a:t> tên </a:t>
            </a:r>
            <a:r>
              <a:rPr lang="vi-VN" sz="2000" dirty="0" err="1"/>
              <a:t>workspace</a:t>
            </a:r>
            <a:endParaRPr lang="vi-VN" sz="2000" dirty="0"/>
          </a:p>
        </p:txBody>
      </p:sp>
      <p:sp>
        <p:nvSpPr>
          <p:cNvPr id="39" name="Cuộn: Ngang 38">
            <a:extLst>
              <a:ext uri="{FF2B5EF4-FFF2-40B4-BE49-F238E27FC236}">
                <a16:creationId xmlns:a16="http://schemas.microsoft.com/office/drawing/2014/main" id="{887E5134-9DD4-4210-AE4E-52C46DAD7554}"/>
              </a:ext>
            </a:extLst>
          </p:cNvPr>
          <p:cNvSpPr/>
          <p:nvPr/>
        </p:nvSpPr>
        <p:spPr>
          <a:xfrm>
            <a:off x="5486400" y="2946076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err="1"/>
              <a:t>Chọn</a:t>
            </a:r>
            <a:r>
              <a:rPr lang="vi-VN" dirty="0"/>
              <a:t> </a:t>
            </a:r>
            <a:r>
              <a:rPr lang="vi-VN" sz="2000" dirty="0" err="1"/>
              <a:t>workspace</a:t>
            </a:r>
            <a:r>
              <a:rPr lang="vi-VN" dirty="0"/>
              <a:t> </a:t>
            </a:r>
            <a:r>
              <a:rPr lang="vi-VN" sz="2000" dirty="0" err="1"/>
              <a:t>để</a:t>
            </a:r>
            <a:r>
              <a:rPr lang="vi-VN" dirty="0"/>
              <a:t> </a:t>
            </a:r>
            <a:r>
              <a:rPr lang="vi-VN" sz="2000" dirty="0"/>
              <a:t>thao</a:t>
            </a:r>
            <a:r>
              <a:rPr lang="vi-VN" dirty="0"/>
              <a:t> </a:t>
            </a:r>
            <a:r>
              <a:rPr lang="vi-VN" sz="2000" dirty="0" err="1"/>
              <a:t>tác</a:t>
            </a:r>
            <a:endParaRPr lang="vi-VN" sz="2000" dirty="0"/>
          </a:p>
        </p:txBody>
      </p:sp>
      <p:sp>
        <p:nvSpPr>
          <p:cNvPr id="40" name="Cuộn: Ngang 39">
            <a:extLst>
              <a:ext uri="{FF2B5EF4-FFF2-40B4-BE49-F238E27FC236}">
                <a16:creationId xmlns:a16="http://schemas.microsoft.com/office/drawing/2014/main" id="{099D9832-005A-470B-A470-7D001A1D51F9}"/>
              </a:ext>
            </a:extLst>
          </p:cNvPr>
          <p:cNvSpPr/>
          <p:nvPr/>
        </p:nvSpPr>
        <p:spPr>
          <a:xfrm>
            <a:off x="5486400" y="3830083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err="1"/>
              <a:t>Tạo</a:t>
            </a:r>
            <a:r>
              <a:rPr lang="vi-VN" dirty="0"/>
              <a:t> </a:t>
            </a:r>
            <a:r>
              <a:rPr lang="vi-VN" sz="2000" dirty="0" err="1"/>
              <a:t>workspace</a:t>
            </a:r>
            <a:r>
              <a:rPr lang="vi-VN" dirty="0"/>
              <a:t> </a:t>
            </a:r>
            <a:r>
              <a:rPr lang="vi-VN" sz="2000" dirty="0" err="1"/>
              <a:t>mới</a:t>
            </a:r>
            <a:endParaRPr lang="vi-VN" sz="2000" dirty="0"/>
          </a:p>
        </p:txBody>
      </p:sp>
      <p:sp>
        <p:nvSpPr>
          <p:cNvPr id="41" name="Cuộn: Ngang 40">
            <a:extLst>
              <a:ext uri="{FF2B5EF4-FFF2-40B4-BE49-F238E27FC236}">
                <a16:creationId xmlns:a16="http://schemas.microsoft.com/office/drawing/2014/main" id="{E1533B0D-1038-4497-B539-8E96AB53786A}"/>
              </a:ext>
            </a:extLst>
          </p:cNvPr>
          <p:cNvSpPr/>
          <p:nvPr/>
        </p:nvSpPr>
        <p:spPr>
          <a:xfrm>
            <a:off x="5486400" y="4673227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err="1"/>
              <a:t>Xóa</a:t>
            </a:r>
            <a:r>
              <a:rPr lang="vi-VN" dirty="0"/>
              <a:t> </a:t>
            </a:r>
            <a:r>
              <a:rPr lang="vi-VN" sz="2000" dirty="0" err="1"/>
              <a:t>workspace</a:t>
            </a:r>
            <a:r>
              <a:rPr lang="vi-VN" dirty="0"/>
              <a:t> </a:t>
            </a:r>
          </a:p>
        </p:txBody>
      </p:sp>
      <p:sp>
        <p:nvSpPr>
          <p:cNvPr id="42" name="Cuộn: Ngang 41">
            <a:extLst>
              <a:ext uri="{FF2B5EF4-FFF2-40B4-BE49-F238E27FC236}">
                <a16:creationId xmlns:a16="http://schemas.microsoft.com/office/drawing/2014/main" id="{75406BCE-6D46-4205-A208-C8F7EA96116A}"/>
              </a:ext>
            </a:extLst>
          </p:cNvPr>
          <p:cNvSpPr/>
          <p:nvPr/>
        </p:nvSpPr>
        <p:spPr>
          <a:xfrm>
            <a:off x="5486400" y="5516371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err="1"/>
              <a:t>Hiển</a:t>
            </a:r>
            <a:r>
              <a:rPr lang="vi-VN" dirty="0"/>
              <a:t> </a:t>
            </a:r>
            <a:r>
              <a:rPr lang="vi-VN" sz="2000" dirty="0" err="1"/>
              <a:t>thị</a:t>
            </a:r>
            <a:r>
              <a:rPr lang="vi-VN" dirty="0"/>
              <a:t> </a:t>
            </a:r>
            <a:r>
              <a:rPr lang="vi-VN" sz="2000" dirty="0"/>
              <a:t>thông</a:t>
            </a:r>
            <a:r>
              <a:rPr lang="vi-VN" dirty="0"/>
              <a:t> </a:t>
            </a:r>
            <a:r>
              <a:rPr lang="vi-VN" sz="2000" dirty="0"/>
              <a:t>tin</a:t>
            </a:r>
            <a:r>
              <a:rPr lang="vi-VN" dirty="0"/>
              <a:t> </a:t>
            </a:r>
            <a:r>
              <a:rPr lang="vi-VN" sz="2000" dirty="0" err="1"/>
              <a:t>cá</a:t>
            </a:r>
            <a:r>
              <a:rPr lang="vi-VN" dirty="0"/>
              <a:t> </a:t>
            </a:r>
            <a:r>
              <a:rPr lang="vi-VN" sz="2000" dirty="0"/>
              <a:t>nhân</a:t>
            </a:r>
            <a:r>
              <a:rPr lang="vi-VN" dirty="0"/>
              <a:t> </a:t>
            </a:r>
            <a:r>
              <a:rPr lang="vi-VN" sz="2000" dirty="0" err="1"/>
              <a:t>và</a:t>
            </a:r>
            <a:r>
              <a:rPr lang="vi-VN" dirty="0"/>
              <a:t> </a:t>
            </a:r>
            <a:r>
              <a:rPr lang="vi-VN" sz="2000" dirty="0"/>
              <a:t>đăng</a:t>
            </a:r>
            <a:r>
              <a:rPr lang="vi-VN" dirty="0"/>
              <a:t> </a:t>
            </a:r>
            <a:r>
              <a:rPr lang="vi-VN" sz="2000" dirty="0" err="1"/>
              <a:t>xuất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70040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pPr rtl="0"/>
            <a:r>
              <a:rPr lang="vi-VN"/>
              <a:t>Mô </a:t>
            </a:r>
            <a:r>
              <a:rPr lang="vi-VN" err="1"/>
              <a:t>tả</a:t>
            </a:r>
            <a:r>
              <a:rPr lang="vi-VN"/>
              <a:t> chi </a:t>
            </a:r>
            <a:r>
              <a:rPr lang="vi-VN" err="1"/>
              <a:t>tiết</a:t>
            </a:r>
            <a:endParaRPr lang="vi-VN"/>
          </a:p>
        </p:txBody>
      </p:sp>
      <p:sp>
        <p:nvSpPr>
          <p:cNvPr id="37" name="Cuộn: Ngang 36">
            <a:extLst>
              <a:ext uri="{FF2B5EF4-FFF2-40B4-BE49-F238E27FC236}">
                <a16:creationId xmlns:a16="http://schemas.microsoft.com/office/drawing/2014/main" id="{5707C64C-7F44-4F40-A218-7202286538B8}"/>
              </a:ext>
            </a:extLst>
          </p:cNvPr>
          <p:cNvSpPr/>
          <p:nvPr/>
        </p:nvSpPr>
        <p:spPr>
          <a:xfrm>
            <a:off x="5486400" y="2079693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Chia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sẻ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workspace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tới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người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dùng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khác</a:t>
            </a: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9" name="Cuộn: Ngang 38">
            <a:extLst>
              <a:ext uri="{FF2B5EF4-FFF2-40B4-BE49-F238E27FC236}">
                <a16:creationId xmlns:a16="http://schemas.microsoft.com/office/drawing/2014/main" id="{887E5134-9DD4-4210-AE4E-52C46DAD7554}"/>
              </a:ext>
            </a:extLst>
          </p:cNvPr>
          <p:cNvSpPr/>
          <p:nvPr/>
        </p:nvSpPr>
        <p:spPr>
          <a:xfrm>
            <a:off x="5486400" y="3008270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Tạo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bảng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danh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sách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công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việc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mới</a:t>
            </a:r>
            <a:endParaRPr lang="vi-VN" dirty="0">
              <a:solidFill>
                <a:prstClr val="white"/>
              </a:solidFill>
              <a:latin typeface="Tahoma" panose="020B0604030504040204" pitchFamily="34" charset="0"/>
            </a:endParaRPr>
          </a:p>
        </p:txBody>
      </p:sp>
      <p:sp>
        <p:nvSpPr>
          <p:cNvPr id="40" name="Cuộn: Ngang 39">
            <a:extLst>
              <a:ext uri="{FF2B5EF4-FFF2-40B4-BE49-F238E27FC236}">
                <a16:creationId xmlns:a16="http://schemas.microsoft.com/office/drawing/2014/main" id="{099D9832-005A-470B-A470-7D001A1D51F9}"/>
              </a:ext>
            </a:extLst>
          </p:cNvPr>
          <p:cNvSpPr/>
          <p:nvPr/>
        </p:nvSpPr>
        <p:spPr>
          <a:xfrm>
            <a:off x="5486400" y="3830083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Chọn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và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xóa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bảng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danh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sách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công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việc</a:t>
            </a: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" name="Cuộn: Ngang 40">
            <a:extLst>
              <a:ext uri="{FF2B5EF4-FFF2-40B4-BE49-F238E27FC236}">
                <a16:creationId xmlns:a16="http://schemas.microsoft.com/office/drawing/2014/main" id="{E1533B0D-1038-4497-B539-8E96AB53786A}"/>
              </a:ext>
            </a:extLst>
          </p:cNvPr>
          <p:cNvSpPr/>
          <p:nvPr/>
        </p:nvSpPr>
        <p:spPr>
          <a:xfrm>
            <a:off x="5486400" y="4673227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Thêm công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việc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mới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vào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bảng</a:t>
            </a: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2" name="Cuộn: Ngang 41">
            <a:extLst>
              <a:ext uri="{FF2B5EF4-FFF2-40B4-BE49-F238E27FC236}">
                <a16:creationId xmlns:a16="http://schemas.microsoft.com/office/drawing/2014/main" id="{75406BCE-6D46-4205-A208-C8F7EA96116A}"/>
              </a:ext>
            </a:extLst>
          </p:cNvPr>
          <p:cNvSpPr/>
          <p:nvPr/>
        </p:nvSpPr>
        <p:spPr>
          <a:xfrm>
            <a:off x="5486400" y="5516371"/>
            <a:ext cx="5352176" cy="800482"/>
          </a:xfrm>
          <a:prstGeom prst="horizontalScroll">
            <a:avLst/>
          </a:prstGeom>
          <a:solidFill>
            <a:srgbClr val="FF0000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Hiển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thị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danh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sách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người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vi-V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dùng</a:t>
            </a:r>
            <a:endParaRPr lang="vi-VN" dirty="0">
              <a:solidFill>
                <a:prstClr val="white"/>
              </a:solidFill>
              <a:latin typeface="Tahoma" panose="020B060403050404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>
                <a:solidFill>
                  <a:prstClr val="white"/>
                </a:solidFill>
                <a:latin typeface="Tahoma" panose="020B0604030504040204" pitchFamily="34" charset="0"/>
              </a:rPr>
              <a:t>(</a:t>
            </a:r>
            <a:r>
              <a:rPr lang="vi-VN" dirty="0" err="1">
                <a:solidFill>
                  <a:prstClr val="white"/>
                </a:solidFill>
                <a:latin typeface="Tahoma" panose="020B0604030504040204" pitchFamily="34" charset="0"/>
              </a:rPr>
              <a:t>Tài</a:t>
            </a:r>
            <a:r>
              <a:rPr lang="vi-VN" dirty="0">
                <a:solidFill>
                  <a:prstClr val="white"/>
                </a:solidFill>
                <a:latin typeface="Tahoma" panose="020B0604030504040204" pitchFamily="34" charset="0"/>
              </a:rPr>
              <a:t> </a:t>
            </a:r>
            <a:r>
              <a:rPr lang="vi-VN" dirty="0" err="1">
                <a:solidFill>
                  <a:prstClr val="white"/>
                </a:solidFill>
                <a:latin typeface="Tahoma" panose="020B0604030504040204" pitchFamily="34" charset="0"/>
              </a:rPr>
              <a:t>khoản</a:t>
            </a:r>
            <a:r>
              <a:rPr lang="vi-VN" dirty="0">
                <a:solidFill>
                  <a:prstClr val="white"/>
                </a:solidFill>
                <a:latin typeface="Tahoma" panose="020B0604030504040204" pitchFamily="34" charset="0"/>
              </a:rPr>
              <a:t> Admin </a:t>
            </a:r>
            <a:r>
              <a:rPr lang="vi-VN" dirty="0" err="1">
                <a:solidFill>
                  <a:prstClr val="white"/>
                </a:solidFill>
                <a:latin typeface="Tahoma" panose="020B0604030504040204" pitchFamily="34" charset="0"/>
              </a:rPr>
              <a:t>mới</a:t>
            </a:r>
            <a:r>
              <a:rPr lang="vi-VN" dirty="0">
                <a:solidFill>
                  <a:prstClr val="white"/>
                </a:solidFill>
                <a:latin typeface="Tahoma" panose="020B0604030504040204" pitchFamily="34" charset="0"/>
              </a:rPr>
              <a:t> </a:t>
            </a:r>
            <a:r>
              <a:rPr lang="vi-VN" dirty="0" err="1">
                <a:solidFill>
                  <a:prstClr val="white"/>
                </a:solidFill>
                <a:latin typeface="Tahoma" panose="020B0604030504040204" pitchFamily="34" charset="0"/>
              </a:rPr>
              <a:t>được</a:t>
            </a:r>
            <a:r>
              <a:rPr lang="vi-VN" dirty="0">
                <a:solidFill>
                  <a:prstClr val="white"/>
                </a:solidFill>
                <a:latin typeface="Tahoma" panose="020B0604030504040204" pitchFamily="34" charset="0"/>
              </a:rPr>
              <a:t> truy </a:t>
            </a:r>
            <a:r>
              <a:rPr lang="vi-VN" dirty="0" err="1">
                <a:solidFill>
                  <a:prstClr val="white"/>
                </a:solidFill>
                <a:latin typeface="Tahoma" panose="020B0604030504040204" pitchFamily="34" charset="0"/>
              </a:rPr>
              <a:t>cập</a:t>
            </a:r>
            <a:r>
              <a:rPr lang="vi-VN" dirty="0">
                <a:solidFill>
                  <a:prstClr val="white"/>
                </a:solidFill>
                <a:latin typeface="Tahoma" panose="020B0604030504040204" pitchFamily="34" charset="0"/>
              </a:rPr>
              <a:t>)</a:t>
            </a: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C2646B7-D681-426A-8B03-9914091B7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9" y="2443551"/>
            <a:ext cx="1409822" cy="40389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CB1524AD-A414-46E9-9CD1-A6167177F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18" y="2424716"/>
            <a:ext cx="1409822" cy="40389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3E4BBB73-1C8E-403D-89B3-71AEDEB94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74" y="3253924"/>
            <a:ext cx="1409822" cy="41886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A39611B4-7DC8-47C1-A766-3AA9A09A8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2014" y="3219813"/>
            <a:ext cx="1409822" cy="45297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1CECF076-BF4E-4B75-8FA5-17C115A4A5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359" y="4156365"/>
            <a:ext cx="1409822" cy="40389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00803377-41CA-4390-9B00-12D397C4C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5883" y="4156365"/>
            <a:ext cx="1409822" cy="41506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606C3685-6F36-47D7-BECF-54AE8C368E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956" y="4861063"/>
            <a:ext cx="1409822" cy="42481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5" name="Hình ảnh 34">
            <a:extLst>
              <a:ext uri="{FF2B5EF4-FFF2-40B4-BE49-F238E27FC236}">
                <a16:creationId xmlns:a16="http://schemas.microsoft.com/office/drawing/2014/main" id="{98C202E3-C412-457F-ACD7-7A792319B8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42014" y="4804996"/>
            <a:ext cx="1409822" cy="434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8" name="Hình ảnh 37">
            <a:extLst>
              <a:ext uri="{FF2B5EF4-FFF2-40B4-BE49-F238E27FC236}">
                <a16:creationId xmlns:a16="http://schemas.microsoft.com/office/drawing/2014/main" id="{CFE7333B-E124-4E11-ADC5-05FB1FAAAA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956" y="5658965"/>
            <a:ext cx="1269215" cy="3795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53466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pPr rtl="0"/>
            <a:r>
              <a:rPr lang="vi-VN"/>
              <a:t>Mô </a:t>
            </a:r>
            <a:r>
              <a:rPr lang="vi-VN" err="1"/>
              <a:t>tả</a:t>
            </a:r>
            <a:r>
              <a:rPr lang="vi-VN"/>
              <a:t> chi </a:t>
            </a:r>
            <a:r>
              <a:rPr lang="vi-VN" err="1"/>
              <a:t>tiết</a:t>
            </a:r>
            <a:endParaRPr lang="vi-VN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C800E061-9E48-4311-8610-82B58DEAB8B4}"/>
              </a:ext>
            </a:extLst>
          </p:cNvPr>
          <p:cNvSpPr/>
          <p:nvPr/>
        </p:nvSpPr>
        <p:spPr>
          <a:xfrm>
            <a:off x="713433" y="1908550"/>
            <a:ext cx="2522135" cy="1145512"/>
          </a:xfrm>
          <a:prstGeom prst="ellipse">
            <a:avLst/>
          </a:prstGeom>
          <a:solidFill>
            <a:srgbClr val="FF0000">
              <a:alpha val="80000"/>
            </a:srgbClr>
          </a:solidFill>
          <a:effectLst>
            <a:softEdge rad="241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Bảng</a:t>
            </a:r>
            <a:r>
              <a:rPr lang="vi-VN" dirty="0"/>
              <a:t> danh </a:t>
            </a:r>
            <a:r>
              <a:rPr lang="vi-VN" dirty="0" err="1"/>
              <a:t>sách</a:t>
            </a:r>
            <a:r>
              <a:rPr lang="vi-VN" dirty="0"/>
              <a:t> công </a:t>
            </a:r>
            <a:r>
              <a:rPr lang="vi-VN" dirty="0" err="1"/>
              <a:t>việc</a:t>
            </a:r>
            <a:endParaRPr lang="vi-VN" dirty="0"/>
          </a:p>
        </p:txBody>
      </p:sp>
      <p:cxnSp>
        <p:nvCxnSpPr>
          <p:cNvPr id="12" name="Đường kết nối: Mũi tên Gấp khúc 11">
            <a:extLst>
              <a:ext uri="{FF2B5EF4-FFF2-40B4-BE49-F238E27FC236}">
                <a16:creationId xmlns:a16="http://schemas.microsoft.com/office/drawing/2014/main" id="{E587084A-01AD-44A5-8605-17644154839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35568" y="2481306"/>
            <a:ext cx="2039817" cy="455006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Hình ảnh 49">
            <a:extLst>
              <a:ext uri="{FF2B5EF4-FFF2-40B4-BE49-F238E27FC236}">
                <a16:creationId xmlns:a16="http://schemas.microsoft.com/office/drawing/2014/main" id="{D9DC7F79-00C0-4EEC-8C1B-9D32F568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0" y="4019341"/>
            <a:ext cx="1096883" cy="484153"/>
          </a:xfrm>
          <a:prstGeom prst="rect">
            <a:avLst/>
          </a:prstGeom>
        </p:spPr>
      </p:pic>
      <p:sp>
        <p:nvSpPr>
          <p:cNvPr id="51" name="Cuộn: Ngang 50">
            <a:extLst>
              <a:ext uri="{FF2B5EF4-FFF2-40B4-BE49-F238E27FC236}">
                <a16:creationId xmlns:a16="http://schemas.microsoft.com/office/drawing/2014/main" id="{2B6E48B2-25E8-47E4-B1D0-51FDFB7803A9}"/>
              </a:ext>
            </a:extLst>
          </p:cNvPr>
          <p:cNvSpPr/>
          <p:nvPr/>
        </p:nvSpPr>
        <p:spPr>
          <a:xfrm>
            <a:off x="2172057" y="3964075"/>
            <a:ext cx="3012892" cy="572756"/>
          </a:xfrm>
          <a:prstGeom prst="horizontalScroll">
            <a:avLst/>
          </a:prstGeom>
          <a:solidFill>
            <a:schemeClr val="tx1"/>
          </a:solidFill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Nhấn</a:t>
            </a:r>
            <a:r>
              <a:rPr lang="vi-VN" sz="1600" dirty="0"/>
              <a:t> </a:t>
            </a:r>
            <a:r>
              <a:rPr lang="vi-VN" sz="1600" dirty="0" err="1"/>
              <a:t>để</a:t>
            </a:r>
            <a:r>
              <a:rPr lang="vi-VN" sz="1600" dirty="0"/>
              <a:t> </a:t>
            </a:r>
            <a:r>
              <a:rPr lang="vi-VN" sz="1600" dirty="0" err="1"/>
              <a:t>xóa</a:t>
            </a:r>
            <a:r>
              <a:rPr lang="vi-VN" sz="1600" dirty="0"/>
              <a:t> công </a:t>
            </a:r>
            <a:r>
              <a:rPr lang="vi-VN" sz="1600" dirty="0" err="1"/>
              <a:t>việc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chọn</a:t>
            </a:r>
            <a:r>
              <a:rPr lang="vi-VN" sz="1600" dirty="0"/>
              <a:t> </a:t>
            </a:r>
            <a:r>
              <a:rPr lang="vi-VN" sz="1600" dirty="0" err="1"/>
              <a:t>từ</a:t>
            </a:r>
            <a:r>
              <a:rPr lang="vi-VN" sz="1600" dirty="0"/>
              <a:t> </a:t>
            </a:r>
            <a:r>
              <a:rPr lang="vi-VN" sz="1600" dirty="0" err="1"/>
              <a:t>bảng</a:t>
            </a:r>
            <a:endParaRPr lang="vi-VN" sz="1600" dirty="0"/>
          </a:p>
        </p:txBody>
      </p:sp>
      <p:sp>
        <p:nvSpPr>
          <p:cNvPr id="54" name="Cuộn: Ngang 53">
            <a:extLst>
              <a:ext uri="{FF2B5EF4-FFF2-40B4-BE49-F238E27FC236}">
                <a16:creationId xmlns:a16="http://schemas.microsoft.com/office/drawing/2014/main" id="{2E3F785D-82CE-40B9-93A7-97AFFE933C7C}"/>
              </a:ext>
            </a:extLst>
          </p:cNvPr>
          <p:cNvSpPr/>
          <p:nvPr/>
        </p:nvSpPr>
        <p:spPr>
          <a:xfrm>
            <a:off x="2160395" y="4729425"/>
            <a:ext cx="3024554" cy="572756"/>
          </a:xfrm>
          <a:prstGeom prst="horizontalScroll">
            <a:avLst/>
          </a:prstGeom>
          <a:solidFill>
            <a:schemeClr val="tx1"/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Nhấn</a:t>
            </a:r>
            <a:r>
              <a:rPr lang="vi-VN" sz="1600" dirty="0"/>
              <a:t> </a:t>
            </a:r>
            <a:r>
              <a:rPr lang="vi-VN" sz="1600" dirty="0" err="1"/>
              <a:t>để</a:t>
            </a:r>
            <a:r>
              <a:rPr lang="vi-VN" sz="1600" dirty="0"/>
              <a:t> </a:t>
            </a:r>
            <a:r>
              <a:rPr lang="vi-VN" sz="1600" dirty="0" err="1"/>
              <a:t>chuyển</a:t>
            </a:r>
            <a:r>
              <a:rPr lang="vi-VN" sz="1600" dirty="0"/>
              <a:t> </a:t>
            </a:r>
            <a:r>
              <a:rPr lang="vi-VN" sz="1600" dirty="0" err="1"/>
              <a:t>trạng</a:t>
            </a:r>
            <a:r>
              <a:rPr lang="vi-VN" sz="1600" dirty="0"/>
              <a:t> </a:t>
            </a:r>
            <a:r>
              <a:rPr lang="vi-VN" sz="1600" dirty="0" err="1"/>
              <a:t>thái</a:t>
            </a:r>
            <a:r>
              <a:rPr lang="vi-VN" sz="1600" dirty="0"/>
              <a:t> công </a:t>
            </a:r>
            <a:r>
              <a:rPr lang="vi-VN" sz="1600" dirty="0" err="1"/>
              <a:t>việc</a:t>
            </a:r>
            <a:r>
              <a:rPr lang="vi-VN" sz="1600" dirty="0"/>
              <a:t> </a:t>
            </a:r>
            <a:r>
              <a:rPr lang="vi-VN" sz="1600" dirty="0" err="1"/>
              <a:t>tới</a:t>
            </a:r>
            <a:r>
              <a:rPr lang="vi-VN" sz="1600" dirty="0"/>
              <a:t> </a:t>
            </a:r>
            <a:r>
              <a:rPr lang="vi-VN" sz="1600" dirty="0" err="1"/>
              <a:t>bảng</a:t>
            </a:r>
            <a:r>
              <a:rPr lang="vi-VN" sz="1600" dirty="0"/>
              <a:t> </a:t>
            </a:r>
            <a:r>
              <a:rPr lang="vi-VN" sz="1600" dirty="0" err="1"/>
              <a:t>tiếp</a:t>
            </a:r>
            <a:r>
              <a:rPr lang="vi-VN" sz="1600" dirty="0"/>
              <a:t> theo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D98833F-D04D-40A8-A023-E4C4B97A9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703" y="2225705"/>
            <a:ext cx="6053181" cy="2992247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C0666B69-48DB-4521-BBD2-CCDE982EC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0" y="4729425"/>
            <a:ext cx="1096883" cy="472481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792A8618-D361-4FA2-BC6E-4012D0054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430" y="5468773"/>
            <a:ext cx="1096883" cy="472480"/>
          </a:xfrm>
          <a:prstGeom prst="rect">
            <a:avLst/>
          </a:prstGeom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7DFBB3C-7975-4599-A2B6-C71A9D45FE95}"/>
              </a:ext>
            </a:extLst>
          </p:cNvPr>
          <p:cNvSpPr txBox="1"/>
          <p:nvPr/>
        </p:nvSpPr>
        <p:spPr>
          <a:xfrm>
            <a:off x="2259176" y="5324682"/>
            <a:ext cx="2925773" cy="760661"/>
          </a:xfrm>
          <a:prstGeom prst="rect">
            <a:avLst/>
          </a:prstGeom>
          <a:solidFill>
            <a:schemeClr val="tx1"/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vi-vn"/>
            </a:defPPr>
            <a:lvl1pPr algn="ctr"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vi-VN" dirty="0" err="1"/>
              <a:t>Nhấn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công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trước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9681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1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Hình chữ nhật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/>
          </a:p>
        </p:txBody>
      </p:sp>
      <p:pic>
        <p:nvPicPr>
          <p:cNvPr id="5" name="Ảnh 4" descr="Số kỹ thuật số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vi-VN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vi-VN" dirty="0">
              <a:solidFill>
                <a:schemeClr val="bg2"/>
              </a:solidFill>
            </a:endParaRPr>
          </a:p>
          <a:p>
            <a:pPr rtl="0"/>
            <a:endParaRPr lang="vi-VN" dirty="0">
              <a:solidFill>
                <a:schemeClr val="bg2"/>
              </a:solidFill>
            </a:endParaRPr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Hình chữ nhật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Hình chữ nhật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54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rtlCol="0" anchor="ctr">
            <a:normAutofit/>
          </a:bodyPr>
          <a:lstStyle/>
          <a:p>
            <a:pPr rtl="0"/>
            <a:r>
              <a:rPr lang="vi-VN" dirty="0"/>
              <a:t>KIẾN THỨC ÁP DỤNG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hỗ dành sẵn cho nội dung 3" descr="đồ họa SmartArt biểu tượng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293573"/>
              </p:ext>
            </p:extLst>
          </p:nvPr>
        </p:nvGraphicFramePr>
        <p:xfrm>
          <a:off x="4561870" y="723899"/>
          <a:ext cx="7183597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Hình chữ nhật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/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Hình chữ nhật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ở </a:t>
            </a:r>
            <a:r>
              <a:rPr lang="vi-VN" dirty="0" err="1"/>
              <a:t>module</a:t>
            </a:r>
            <a:r>
              <a:rPr lang="vi-VN" dirty="0"/>
              <a:t> 2</a:t>
            </a:r>
            <a:br>
              <a:rPr lang="vi-VN" dirty="0"/>
            </a:br>
            <a:r>
              <a:rPr lang="vi-VN" dirty="0"/>
              <a:t>(</a:t>
            </a:r>
            <a:r>
              <a:rPr lang="vi-VN" dirty="0" err="1"/>
              <a:t>java</a:t>
            </a:r>
            <a:r>
              <a:rPr lang="vi-VN" dirty="0"/>
              <a:t>) </a:t>
            </a:r>
          </a:p>
        </p:txBody>
      </p:sp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77685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Hình chữ nhật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Hình chữ nhật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ở </a:t>
            </a:r>
            <a:r>
              <a:rPr lang="vi-VN" dirty="0" err="1"/>
              <a:t>module</a:t>
            </a:r>
            <a:r>
              <a:rPr lang="vi-VN" dirty="0"/>
              <a:t> 2</a:t>
            </a:r>
            <a:br>
              <a:rPr lang="vi-VN" dirty="0"/>
            </a:br>
            <a:r>
              <a:rPr lang="vi-VN" dirty="0"/>
              <a:t>(</a:t>
            </a:r>
            <a:r>
              <a:rPr lang="vi-VN" dirty="0" err="1"/>
              <a:t>java</a:t>
            </a:r>
            <a:r>
              <a:rPr lang="vi-VN" dirty="0"/>
              <a:t>)</a:t>
            </a:r>
          </a:p>
        </p:txBody>
      </p:sp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00619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261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Hình chữ nhật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Hình chữ nhật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ở </a:t>
            </a:r>
            <a:r>
              <a:rPr lang="vi-VN" dirty="0" err="1"/>
              <a:t>module</a:t>
            </a:r>
            <a:r>
              <a:rPr lang="vi-VN" dirty="0"/>
              <a:t> 2</a:t>
            </a:r>
            <a:br>
              <a:rPr lang="vi-VN" dirty="0"/>
            </a:br>
            <a:r>
              <a:rPr lang="vi-VN" dirty="0"/>
              <a:t>(</a:t>
            </a:r>
            <a:r>
              <a:rPr lang="vi-VN" dirty="0" err="1"/>
              <a:t>java</a:t>
            </a:r>
            <a:r>
              <a:rPr lang="vi-VN" dirty="0"/>
              <a:t>)</a:t>
            </a:r>
          </a:p>
        </p:txBody>
      </p:sp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96234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14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Hình chữ nhật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Hình chữ nhật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module</a:t>
            </a:r>
            <a:r>
              <a:rPr lang="vi-VN" dirty="0"/>
              <a:t> </a:t>
            </a:r>
            <a:br>
              <a:rPr lang="vi-VN" dirty="0"/>
            </a:br>
            <a:r>
              <a:rPr lang="vi-VN" dirty="0"/>
              <a:t>(</a:t>
            </a:r>
            <a:r>
              <a:rPr lang="vi-VN" dirty="0" err="1"/>
              <a:t>javafx</a:t>
            </a:r>
            <a:r>
              <a:rPr lang="vi-VN" dirty="0"/>
              <a:t>)</a:t>
            </a:r>
          </a:p>
        </p:txBody>
      </p:sp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18588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8131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Hình chữ nhật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Hình chữ nhật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module</a:t>
            </a:r>
            <a:r>
              <a:rPr lang="vi-VN" dirty="0"/>
              <a:t> </a:t>
            </a:r>
            <a:br>
              <a:rPr lang="vi-VN" dirty="0"/>
            </a:br>
            <a:r>
              <a:rPr lang="vi-VN" dirty="0"/>
              <a:t>(CSS)</a:t>
            </a:r>
          </a:p>
        </p:txBody>
      </p:sp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49519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541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pPr rtl="0"/>
            <a:r>
              <a:rPr lang="vi-VN"/>
              <a:t>Mô </a:t>
            </a:r>
            <a:r>
              <a:rPr lang="vi-VN" err="1"/>
              <a:t>tả</a:t>
            </a:r>
            <a:r>
              <a:rPr lang="vi-VN"/>
              <a:t> chi </a:t>
            </a:r>
            <a:r>
              <a:rPr lang="vi-VN" err="1"/>
              <a:t>tiết</a:t>
            </a:r>
            <a:endParaRPr lang="vi-V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366EDEB-737E-4ECB-8729-7BD8CF280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8" r="-3" b="-3"/>
          <a:stretch/>
        </p:blipFill>
        <p:spPr>
          <a:xfrm>
            <a:off x="6096000" y="2180495"/>
            <a:ext cx="5371287" cy="3197769"/>
          </a:xfrm>
          <a:prstGeom prst="rect">
            <a:avLst/>
          </a:prstGeom>
        </p:spPr>
      </p:pic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54194"/>
              </p:ext>
            </p:extLst>
          </p:nvPr>
        </p:nvGraphicFramePr>
        <p:xfrm>
          <a:off x="581192" y="2180496"/>
          <a:ext cx="534982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172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pPr rtl="0"/>
            <a:r>
              <a:rPr lang="vi-VN"/>
              <a:t>Mô </a:t>
            </a:r>
            <a:r>
              <a:rPr lang="vi-VN" err="1"/>
              <a:t>tả</a:t>
            </a:r>
            <a:r>
              <a:rPr lang="vi-VN"/>
              <a:t> chi </a:t>
            </a:r>
            <a:r>
              <a:rPr lang="vi-VN" err="1"/>
              <a:t>tiết</a:t>
            </a:r>
            <a:endParaRPr lang="vi-VN"/>
          </a:p>
        </p:txBody>
      </p:sp>
      <p:graphicFrame>
        <p:nvGraphicFramePr>
          <p:cNvPr id="6" name="Chỗ dành sẵn cho nội dung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315609"/>
              </p:ext>
            </p:extLst>
          </p:nvPr>
        </p:nvGraphicFramePr>
        <p:xfrm>
          <a:off x="581192" y="2180496"/>
          <a:ext cx="534982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Hình ảnh 4">
            <a:extLst>
              <a:ext uri="{FF2B5EF4-FFF2-40B4-BE49-F238E27FC236}">
                <a16:creationId xmlns:a16="http://schemas.microsoft.com/office/drawing/2014/main" id="{6FE00FCF-3209-4842-BD7B-1519A301D0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3948" y="1964988"/>
            <a:ext cx="5596860" cy="46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Cổ tức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Thiết kế kỹ thuật</Template>
  <TotalTime>233</TotalTime>
  <Words>292</Words>
  <Application>Microsoft Office PowerPoint</Application>
  <PresentationFormat>Màn hình rộng</PresentationFormat>
  <Paragraphs>68</Paragraphs>
  <Slides>14</Slides>
  <Notes>14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Tahoma</vt:lpstr>
      <vt:lpstr>Wingdings 2</vt:lpstr>
      <vt:lpstr>Cổ tức</vt:lpstr>
      <vt:lpstr>TASK MANAGER USING KANBAN BOARD</vt:lpstr>
      <vt:lpstr>KIẾN THỨC ÁP DỤNG</vt:lpstr>
      <vt:lpstr>Kiến thức đã áp dụng ở module 2 (java) </vt:lpstr>
      <vt:lpstr>Kiến thức đã áp dụng ở module 2 (java)</vt:lpstr>
      <vt:lpstr>Kiến thức đã áp dụng ở module 2 (java)</vt:lpstr>
      <vt:lpstr>Kiến thức Đã áp dụng ngoài module  (javafx)</vt:lpstr>
      <vt:lpstr>Kiến thức Đã áp dụng ngoài module  (CSS)</vt:lpstr>
      <vt:lpstr>Mô tả chi tiết</vt:lpstr>
      <vt:lpstr>Mô tả chi tiết</vt:lpstr>
      <vt:lpstr>Mô tả chi tiết</vt:lpstr>
      <vt:lpstr>Mô tả chi tiết</vt:lpstr>
      <vt:lpstr>Mô tả chi tiết</vt:lpstr>
      <vt:lpstr>Mô tả chi tiết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MANAGER USING KANBAN BOARD</dc:title>
  <dc:creator>Trần Hữu</dc:creator>
  <cp:lastModifiedBy>Trần Hữu</cp:lastModifiedBy>
  <cp:revision>3</cp:revision>
  <dcterms:created xsi:type="dcterms:W3CDTF">2021-11-14T03:25:33Z</dcterms:created>
  <dcterms:modified xsi:type="dcterms:W3CDTF">2021-11-14T17:08:45Z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