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6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08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E1D378-62BF-482A-8136-CABB22210C3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1601C-3A58-488D-AA07-AF855ED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41F9-D536-46EC-82BA-16A382D69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2" y="498765"/>
            <a:ext cx="10058399" cy="1163782"/>
          </a:xfrm>
        </p:spPr>
        <p:txBody>
          <a:bodyPr>
            <a:normAutofit fontScale="90000"/>
          </a:bodyPr>
          <a:lstStyle/>
          <a:p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project : task management using Kanban board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Case study module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39FB1-2AD2-48BD-82F9-EDC843E58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593" y="1637606"/>
            <a:ext cx="10058399" cy="4721629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c8021g1 </a:t>
            </a:r>
          </a:p>
        </p:txBody>
      </p:sp>
    </p:spTree>
    <p:extLst>
      <p:ext uri="{BB962C8B-B14F-4D97-AF65-F5344CB8AC3E}">
        <p14:creationId xmlns:p14="http://schemas.microsoft.com/office/powerpoint/2010/main" val="361922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A796A-998B-45D1-8DA4-C2FE332A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226122"/>
            <a:ext cx="3376002" cy="440575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09488-7094-420D-A35E-15CDE21B84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60388" y="3702050"/>
            <a:ext cx="0" cy="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A6F58-F7C5-4990-A1C5-2FA9D08F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22" y="529877"/>
            <a:ext cx="7107036" cy="59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915C5-707B-4B29-9E6B-116367F8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70191" cy="6858000"/>
          </a:xfrm>
          <a:custGeom>
            <a:avLst/>
            <a:gdLst>
              <a:gd name="connsiteX0" fmla="*/ 1 w 4061802"/>
              <a:gd name="connsiteY0" fmla="*/ 0 h 6858000"/>
              <a:gd name="connsiteX1" fmla="*/ 4059081 w 4061802"/>
              <a:gd name="connsiteY1" fmla="*/ 0 h 6858000"/>
              <a:gd name="connsiteX2" fmla="*/ 4059081 w 4061802"/>
              <a:gd name="connsiteY2" fmla="*/ 2339825 h 6858000"/>
              <a:gd name="connsiteX3" fmla="*/ 4061802 w 4061802"/>
              <a:gd name="connsiteY3" fmla="*/ 2339683 h 6858000"/>
              <a:gd name="connsiteX4" fmla="*/ 4061802 w 4061802"/>
              <a:gd name="connsiteY4" fmla="*/ 3776054 h 6858000"/>
              <a:gd name="connsiteX5" fmla="*/ 4059081 w 4061802"/>
              <a:gd name="connsiteY5" fmla="*/ 3776199 h 6858000"/>
              <a:gd name="connsiteX6" fmla="*/ 4059081 w 4061802"/>
              <a:gd name="connsiteY6" fmla="*/ 6858000 h 6858000"/>
              <a:gd name="connsiteX7" fmla="*/ 1 w 4061802"/>
              <a:gd name="connsiteY7" fmla="*/ 6858000 h 6858000"/>
              <a:gd name="connsiteX8" fmla="*/ 1 w 4061802"/>
              <a:gd name="connsiteY8" fmla="*/ 3992604 h 6858000"/>
              <a:gd name="connsiteX9" fmla="*/ 0 w 4061802"/>
              <a:gd name="connsiteY9" fmla="*/ 3992604 h 6858000"/>
              <a:gd name="connsiteX10" fmla="*/ 0 w 4061802"/>
              <a:gd name="connsiteY10" fmla="*/ 2552279 h 6858000"/>
              <a:gd name="connsiteX11" fmla="*/ 1 w 4061802"/>
              <a:gd name="connsiteY11" fmla="*/ 2552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1802" h="6858000">
                <a:moveTo>
                  <a:pt x="1" y="0"/>
                </a:moveTo>
                <a:lnTo>
                  <a:pt x="4059081" y="0"/>
                </a:lnTo>
                <a:lnTo>
                  <a:pt x="4059081" y="2339825"/>
                </a:lnTo>
                <a:lnTo>
                  <a:pt x="4061802" y="2339683"/>
                </a:lnTo>
                <a:lnTo>
                  <a:pt x="4061802" y="3776054"/>
                </a:lnTo>
                <a:lnTo>
                  <a:pt x="4059081" y="3776199"/>
                </a:lnTo>
                <a:lnTo>
                  <a:pt x="4059081" y="6858000"/>
                </a:lnTo>
                <a:lnTo>
                  <a:pt x="1" y="6858000"/>
                </a:lnTo>
                <a:lnTo>
                  <a:pt x="1" y="3992604"/>
                </a:lnTo>
                <a:lnTo>
                  <a:pt x="0" y="3992604"/>
                </a:lnTo>
                <a:lnTo>
                  <a:pt x="0" y="2552279"/>
                </a:lnTo>
                <a:lnTo>
                  <a:pt x="1" y="255227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A796A-998B-45D1-8DA4-C2FE332A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226122"/>
            <a:ext cx="3376002" cy="4405756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B8E032-9914-4C00-B51A-C2DA1627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733" cy="6858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802" y="1"/>
            <a:ext cx="8130198" cy="6857999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09488-7094-420D-A35E-15CDE21B84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60388" y="3702050"/>
            <a:ext cx="0" cy="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534BBD6-4DF4-430D-878A-1B00A5429085}"/>
              </a:ext>
            </a:extLst>
          </p:cNvPr>
          <p:cNvSpPr txBox="1">
            <a:spLocks/>
          </p:cNvSpPr>
          <p:nvPr/>
        </p:nvSpPr>
        <p:spPr>
          <a:xfrm>
            <a:off x="4434258" y="207818"/>
            <a:ext cx="7585946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C3C1CC-D5B3-4E46-AAC7-F553559CF005}"/>
              </a:ext>
            </a:extLst>
          </p:cNvPr>
          <p:cNvSpPr txBox="1">
            <a:spLocks/>
          </p:cNvSpPr>
          <p:nvPr/>
        </p:nvSpPr>
        <p:spPr>
          <a:xfrm>
            <a:off x="4434258" y="1698567"/>
            <a:ext cx="7585946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– chi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FDD1F8-3810-4E31-B81B-A0D23883E769}"/>
              </a:ext>
            </a:extLst>
          </p:cNvPr>
          <p:cNvSpPr txBox="1">
            <a:spLocks/>
          </p:cNvSpPr>
          <p:nvPr/>
        </p:nvSpPr>
        <p:spPr>
          <a:xfrm>
            <a:off x="4434258" y="3638203"/>
            <a:ext cx="7585946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–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0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82C4D-A848-4BDA-9E92-15479F8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0" y="2675638"/>
            <a:ext cx="4563664" cy="57917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 VÀ XÓA KHÔNG GIAN CÔNG VIỆC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5674A-3766-4C16-ABA7-809AA7C200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5552915" y="1567501"/>
            <a:ext cx="5276992" cy="57917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32231644-BE07-437C-B187-2D9045F4CE47}"/>
              </a:ext>
            </a:extLst>
          </p:cNvPr>
          <p:cNvSpPr txBox="1">
            <a:spLocks/>
          </p:cNvSpPr>
          <p:nvPr/>
        </p:nvSpPr>
        <p:spPr>
          <a:xfrm>
            <a:off x="90632" y="1587848"/>
            <a:ext cx="467969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2B97EB3-A93F-47A3-BF81-01C575B88AA5}"/>
              </a:ext>
            </a:extLst>
          </p:cNvPr>
          <p:cNvSpPr txBox="1">
            <a:spLocks/>
          </p:cNvSpPr>
          <p:nvPr/>
        </p:nvSpPr>
        <p:spPr>
          <a:xfrm>
            <a:off x="90633" y="2920172"/>
            <a:ext cx="456366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924FB3-7A76-4F13-9A07-7C6F88C19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591" y="3761500"/>
            <a:ext cx="5276993" cy="54868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76AA511-836F-4898-8F4C-6132277B447A}"/>
              </a:ext>
            </a:extLst>
          </p:cNvPr>
          <p:cNvSpPr txBox="1">
            <a:spLocks/>
          </p:cNvSpPr>
          <p:nvPr/>
        </p:nvSpPr>
        <p:spPr>
          <a:xfrm>
            <a:off x="148647" y="3731018"/>
            <a:ext cx="456366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TÊN KHÔNG GIAN CÔNG VIỆC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D3D6AC-F061-433D-966D-55D474AB7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915" y="2649331"/>
            <a:ext cx="5296359" cy="54106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1ECBBF2-C725-47B4-81E0-14DFFA32BA81}"/>
              </a:ext>
            </a:extLst>
          </p:cNvPr>
          <p:cNvSpPr txBox="1">
            <a:spLocks/>
          </p:cNvSpPr>
          <p:nvPr/>
        </p:nvSpPr>
        <p:spPr>
          <a:xfrm>
            <a:off x="61625" y="556103"/>
            <a:ext cx="467969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TIẾT THAO TÁC VỚI KHÔNG GIAN</a:t>
            </a:r>
          </a:p>
          <a:p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CÔNG VIỆC CẦN QUẢN LÝ</a:t>
            </a:r>
          </a:p>
        </p:txBody>
      </p:sp>
    </p:spTree>
    <p:extLst>
      <p:ext uri="{BB962C8B-B14F-4D97-AF65-F5344CB8AC3E}">
        <p14:creationId xmlns:p14="http://schemas.microsoft.com/office/powerpoint/2010/main" val="4306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82C4D-A848-4BDA-9E92-15479F8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4" y="2861786"/>
            <a:ext cx="4563664" cy="57917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2231644-BE07-437C-B187-2D9045F4CE47}"/>
              </a:ext>
            </a:extLst>
          </p:cNvPr>
          <p:cNvSpPr txBox="1">
            <a:spLocks/>
          </p:cNvSpPr>
          <p:nvPr/>
        </p:nvSpPr>
        <p:spPr>
          <a:xfrm>
            <a:off x="90632" y="1587848"/>
            <a:ext cx="467969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2B97EB3-A93F-47A3-BF81-01C575B88AA5}"/>
              </a:ext>
            </a:extLst>
          </p:cNvPr>
          <p:cNvSpPr txBox="1">
            <a:spLocks/>
          </p:cNvSpPr>
          <p:nvPr/>
        </p:nvSpPr>
        <p:spPr>
          <a:xfrm>
            <a:off x="90633" y="2920172"/>
            <a:ext cx="456366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76AA511-836F-4898-8F4C-6132277B447A}"/>
              </a:ext>
            </a:extLst>
          </p:cNvPr>
          <p:cNvSpPr txBox="1">
            <a:spLocks/>
          </p:cNvSpPr>
          <p:nvPr/>
        </p:nvSpPr>
        <p:spPr>
          <a:xfrm>
            <a:off x="148647" y="4135724"/>
            <a:ext cx="456366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1ECBBF2-C725-47B4-81E0-14DFFA32BA81}"/>
              </a:ext>
            </a:extLst>
          </p:cNvPr>
          <p:cNvSpPr txBox="1">
            <a:spLocks/>
          </p:cNvSpPr>
          <p:nvPr/>
        </p:nvSpPr>
        <p:spPr>
          <a:xfrm>
            <a:off x="61625" y="556103"/>
            <a:ext cx="4679694" cy="5791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 TÁC BẢNG DANH SÁCH CÔNG</a:t>
            </a:r>
          </a:p>
          <a:p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VIỆC CHI TIẾT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3CCA-F47C-4FAD-A8A9-B564EDD6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656" y="1604402"/>
            <a:ext cx="2155380" cy="57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E3B70-0964-47EB-9B57-069D1C544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916" y="1612022"/>
            <a:ext cx="2416170" cy="5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F114D-CBA2-4744-BD09-0851F0A1D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115" y="1600591"/>
            <a:ext cx="2085703" cy="586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541CA-DB6A-40F3-A615-9DB6B6F9D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439" y="2594369"/>
            <a:ext cx="4898115" cy="387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78E7A-DBAF-4B1E-AD43-48B0A96C2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226" y="3408327"/>
            <a:ext cx="4874540" cy="38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030AF8-DE12-4FA0-8A58-0BF8FFDD5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0326" y="4208040"/>
            <a:ext cx="5844509" cy="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141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     project : task management using Kanban board  Case study module 01</vt:lpstr>
      <vt:lpstr>Mô tả chi tiết dự án</vt:lpstr>
      <vt:lpstr>Mô tả chi tiết dự án</vt:lpstr>
      <vt:lpstr> 2. TẠO  VÀ XÓA KHÔNG GIAN CÔNG VIỆC  </vt:lpstr>
      <vt:lpstr> 2. Thêm công việc vào bảng danh sách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: QUẢN LÝ CÔNG VIỆC SỬ DỤNG BẢNG KANBAN</dc:title>
  <dc:creator>Admin</dc:creator>
  <cp:lastModifiedBy>Admin</cp:lastModifiedBy>
  <cp:revision>8</cp:revision>
  <dcterms:created xsi:type="dcterms:W3CDTF">2021-10-04T06:18:02Z</dcterms:created>
  <dcterms:modified xsi:type="dcterms:W3CDTF">2021-10-05T09:31:37Z</dcterms:modified>
</cp:coreProperties>
</file>